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9"/>
  </p:notesMasterIdLst>
  <p:sldIdLst>
    <p:sldId id="256" r:id="rId2"/>
    <p:sldId id="259" r:id="rId3"/>
    <p:sldId id="262" r:id="rId4"/>
    <p:sldId id="258" r:id="rId5"/>
    <p:sldId id="257" r:id="rId6"/>
    <p:sldId id="261" r:id="rId7"/>
    <p:sldId id="260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8"/>
    <p:restoredTop sz="94684"/>
  </p:normalViewPr>
  <p:slideViewPr>
    <p:cSldViewPr snapToGrid="0">
      <p:cViewPr varScale="1">
        <p:scale>
          <a:sx n="114" d="100"/>
          <a:sy n="114" d="100"/>
        </p:scale>
        <p:origin x="4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370688-3D30-A64E-A60B-7379B88BF409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6338D9-ED7C-774B-B5ED-54F78C088E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46746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6338D9-ED7C-774B-B5ED-54F78C088E1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8123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12202-3A63-F09D-61E6-2EA0A69746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86F274E-B03F-176E-CDB5-6816A7F31D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5D0EA1-C419-5E26-0E09-AF74F89D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11A9FEA-F20E-DAFA-A970-D3939ABCEF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C64B3D6-7D7E-C05D-C6FE-A73DC5EB8F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306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6D5FF4-5F58-A4E3-C5D9-1F7CC6E2A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DDB40C2-3468-336F-E9AB-3E032A11ED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1941A1F-76AA-B412-3032-E552E898F6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B32820B-4DEE-205C-2764-20FFCFE1F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2C81C5-0E10-6490-47F5-D71061546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9008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CB4583E-711A-27A7-680F-CFB3B07CA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AC01B16-ECCC-1A35-B86A-95A763DCA9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E647BA-649A-3386-626D-FD38F0ECB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8F5506-AEEE-9897-E01E-A4459B47A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77CB12-66B3-7366-FD6A-959CF3053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8131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5B417-6D38-97E1-BB2A-738CE455A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FF12B94-E4EA-A866-0667-C4255831E0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DAB383B-8C5C-1FF9-36D5-85AA8F5F3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65C284-3BB1-FDE7-2B1E-9837C2B485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0A39BBC-53CA-0CAC-7DB9-59FEA44E4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3535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3E05A1-0C7B-BE34-5E02-179071459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D9EB248-2F19-AD34-42EE-63DD0C352D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9A655F-BCFD-FFBC-F664-C244D0E40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E92A53-81BE-72B3-7F1F-DB488CBD7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87961F-E11E-E520-BE6B-BD6732568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6471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C9B87B-2165-42BA-9FF5-D2FA42D33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CC3554-5DC4-03F6-FE13-01C1ED06BE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C27ECCB-5644-AA6B-C6DE-45E921BFA7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CCED2F-4CF3-E323-E946-1A7323894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86F9176-B67E-6BC3-BAFE-933F760536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54CD8B-A059-35C7-3838-B300F33E98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3512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5C07A6-7F28-3261-9BD0-C470F1581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2345E4E-3E34-7D0B-F2E4-73DE1854A92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9048EB5-C40F-F56B-8CAE-E0A6491737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A2520A8-F5E8-58C2-4968-2839BAD251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E12E5322-3751-DCC3-A3F3-AA54D29D11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7D5D408-69CE-6B10-CEEE-2AD4ED8FCD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CA082BB-F088-4CBB-7438-514F98876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97BE34A-E979-FCFD-3CE5-371AAB2F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467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8C54EB6-6D01-A44C-5A33-08604FE28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EC62DFB-C73C-67FD-F0BC-304986787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BAB44F5-F579-8605-352E-238B1D8BA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B8B43F4-95EB-E4E1-3AAD-B61F8DE4D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7806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2A0E3EB-6393-67D5-CAC5-D24327723B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E50748C3-7ABA-2B11-3B23-58C7D76BA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C9AF20B-92F3-F9FE-4031-558FE600D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4506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ACDCF6-74C2-869F-8F1C-82D1F3F35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7E4A98C-BA2C-C9ED-3903-1F0E524257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64713FE-232B-5848-D5DF-E68C00CF2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5FB63E-1C89-29D9-1326-FAA06F80A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B1B7E07-75C0-4882-C2E1-33414AEC6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D691C36-C30E-079B-544C-6788F5702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056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39F7F-C8AC-98C9-6C9C-FB08453EC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13D9164-F5A7-D783-DDA3-F80237B8E8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59FC85-F9CA-04D3-90FE-91F8C42C2F1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F20C342-9908-7A2D-27CB-457137A72C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2FF10B7-9215-5F1F-0F7C-1C626E303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57490C9-475A-6C2B-5BD1-2F3766DC6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274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D963C-7AC4-421A-BF06-55060E99DD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84B1E40-C004-5DFE-011E-557E6E048D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992D04F-7534-6C6E-36C4-02BDFD1E11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7D80175-A09E-9946-B7DA-989585CBD68D}" type="datetimeFigureOut">
              <a:rPr lang="ru-RU" smtClean="0"/>
              <a:t>08.04.2026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8B5E41-64B6-6619-BB93-1825DD2DAE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E6DA569-7780-09A7-C463-3A2AF3A9F2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F6136D-DCD7-5141-9D9C-84CAFC9E3F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3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4E07B5-A1A2-5860-CCAA-10557BA8EB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6679" y="723898"/>
            <a:ext cx="6002110" cy="14954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000"/>
              <a:t>Международное управление интернетом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08F7F5C-9345-723F-132E-B40870E02B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6680" y="2405067"/>
            <a:ext cx="6002110" cy="372903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 err="1"/>
              <a:t>Что</a:t>
            </a:r>
            <a:r>
              <a:rPr lang="en-US" sz="2000" dirty="0"/>
              <a:t> </a:t>
            </a:r>
            <a:r>
              <a:rPr lang="en-US" sz="2000" dirty="0" err="1"/>
              <a:t>изменилось</a:t>
            </a:r>
            <a:r>
              <a:rPr lang="en-US" sz="2000" dirty="0"/>
              <a:t> </a:t>
            </a:r>
            <a:r>
              <a:rPr lang="en-US" sz="2000" dirty="0" err="1"/>
              <a:t>за</a:t>
            </a:r>
            <a:r>
              <a:rPr lang="en-US" sz="2000" dirty="0"/>
              <a:t> </a:t>
            </a:r>
            <a:r>
              <a:rPr lang="en-US" sz="2000" dirty="0" err="1"/>
              <a:t>один</a:t>
            </a:r>
            <a:r>
              <a:rPr lang="en-US" sz="2000" dirty="0"/>
              <a:t> </a:t>
            </a:r>
            <a:r>
              <a:rPr lang="en-US" sz="2000" dirty="0" err="1"/>
              <a:t>год</a:t>
            </a:r>
            <a:r>
              <a:rPr lang="en-US" sz="2000" dirty="0"/>
              <a:t>?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000" dirty="0"/>
          </a:p>
          <a:p>
            <a:r>
              <a:rPr lang="en-US" sz="2000" dirty="0" err="1"/>
              <a:t>Зиновьева</a:t>
            </a:r>
            <a:r>
              <a:rPr lang="en-US" sz="2000" dirty="0"/>
              <a:t> Елена </a:t>
            </a:r>
            <a:r>
              <a:rPr lang="en-US" sz="2000" dirty="0" err="1"/>
              <a:t>Сергеевна</a:t>
            </a:r>
            <a:r>
              <a:rPr lang="en-US" sz="2000" dirty="0"/>
              <a:t>, </a:t>
            </a:r>
          </a:p>
          <a:p>
            <a:r>
              <a:rPr lang="en-US" sz="2000" dirty="0"/>
              <a:t>МГИМО МИД </a:t>
            </a:r>
            <a:r>
              <a:rPr lang="en-US" sz="2000" dirty="0" err="1"/>
              <a:t>России</a:t>
            </a:r>
            <a:endParaRPr lang="en-US" sz="2000" dirty="0"/>
          </a:p>
        </p:txBody>
      </p:sp>
      <p:pic>
        <p:nvPicPr>
          <p:cNvPr id="5" name="Picture 4" descr="Шестеренки крупным планом">
            <a:extLst>
              <a:ext uri="{FF2B5EF4-FFF2-40B4-BE49-F238E27FC236}">
                <a16:creationId xmlns:a16="http://schemas.microsoft.com/office/drawing/2014/main" id="{C3CDFC18-A2F3-4189-E7F9-A53566ED1B2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1518" r="33883"/>
          <a:stretch>
            <a:fillRect/>
          </a:stretch>
        </p:blipFill>
        <p:spPr>
          <a:xfrm>
            <a:off x="7199440" y="312244"/>
            <a:ext cx="4992560" cy="6857990"/>
          </a:xfrm>
          <a:prstGeom prst="rect">
            <a:avLst/>
          </a:prstGeom>
          <a:effectLst/>
        </p:spPr>
      </p:pic>
      <p:pic>
        <p:nvPicPr>
          <p:cNvPr id="4" name="Объект 4">
            <a:extLst>
              <a:ext uri="{FF2B5EF4-FFF2-40B4-BE49-F238E27FC236}">
                <a16:creationId xmlns:a16="http://schemas.microsoft.com/office/drawing/2014/main" id="{C420C586-983B-1E42-DB7C-0AB60E45BD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" b="3847"/>
          <a:stretch>
            <a:fillRect/>
          </a:stretch>
        </p:blipFill>
        <p:spPr>
          <a:xfrm>
            <a:off x="7199440" y="312245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5977359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D1D34770-47A8-402C-AF23-2B653F2D88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E70E8A7-04AF-9C2E-4B12-6A2F9449C6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759655"/>
            <a:ext cx="6002110" cy="5374446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pPr marL="0" indent="0">
              <a:buNone/>
            </a:pPr>
            <a:r>
              <a:rPr lang="ru-RU" sz="2000" b="1" dirty="0"/>
              <a:t>Структура книги:</a:t>
            </a:r>
          </a:p>
          <a:p>
            <a:r>
              <a:rPr lang="ru-RU" sz="2000" dirty="0"/>
              <a:t>История международного сотрудничества в области управления интернетом</a:t>
            </a:r>
          </a:p>
          <a:p>
            <a:r>
              <a:rPr lang="ru-RU" sz="2000" dirty="0"/>
              <a:t>Институты управления интернетом</a:t>
            </a:r>
          </a:p>
          <a:p>
            <a:r>
              <a:rPr lang="ru-RU" sz="2000" dirty="0"/>
              <a:t>Проблемные области управления Интернетом</a:t>
            </a:r>
          </a:p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Акцент на: позиции и интересах России в области управления Интернетом на международном уровне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BD5DC86-A4A7-6D83-E047-D23F219024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3420" y="373478"/>
            <a:ext cx="50419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526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0EB215C-7839-4CEA-AA02-B8F7755F9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91011C6D-05BE-4D99-8C11-A0E478B129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0915134" cy="2251389"/>
          </a:xfrm>
          <a:custGeom>
            <a:avLst/>
            <a:gdLst>
              <a:gd name="connsiteX0" fmla="*/ 0 w 10915134"/>
              <a:gd name="connsiteY0" fmla="*/ 0 h 2251389"/>
              <a:gd name="connsiteX1" fmla="*/ 10915134 w 10915134"/>
              <a:gd name="connsiteY1" fmla="*/ 0 h 2251389"/>
              <a:gd name="connsiteX2" fmla="*/ 10882980 w 10915134"/>
              <a:gd name="connsiteY2" fmla="*/ 49990 h 2251389"/>
              <a:gd name="connsiteX3" fmla="*/ 10834795 w 10915134"/>
              <a:gd name="connsiteY3" fmla="*/ 110024 h 2251389"/>
              <a:gd name="connsiteX4" fmla="*/ 10738392 w 10915134"/>
              <a:gd name="connsiteY4" fmla="*/ 165813 h 2251389"/>
              <a:gd name="connsiteX5" fmla="*/ 10633692 w 10915134"/>
              <a:gd name="connsiteY5" fmla="*/ 209264 h 2251389"/>
              <a:gd name="connsiteX6" fmla="*/ 10586800 w 10915134"/>
              <a:gd name="connsiteY6" fmla="*/ 239716 h 2251389"/>
              <a:gd name="connsiteX7" fmla="*/ 10501658 w 10915134"/>
              <a:gd name="connsiteY7" fmla="*/ 307174 h 2251389"/>
              <a:gd name="connsiteX8" fmla="*/ 10404067 w 10915134"/>
              <a:gd name="connsiteY8" fmla="*/ 412395 h 2251389"/>
              <a:gd name="connsiteX9" fmla="*/ 10380953 w 10915134"/>
              <a:gd name="connsiteY9" fmla="*/ 472334 h 2251389"/>
              <a:gd name="connsiteX10" fmla="*/ 10341416 w 10915134"/>
              <a:gd name="connsiteY10" fmla="*/ 504774 h 2251389"/>
              <a:gd name="connsiteX11" fmla="*/ 10326329 w 10915134"/>
              <a:gd name="connsiteY11" fmla="*/ 523459 h 2251389"/>
              <a:gd name="connsiteX12" fmla="*/ 10298289 w 10915134"/>
              <a:gd name="connsiteY12" fmla="*/ 532173 h 2251389"/>
              <a:gd name="connsiteX13" fmla="*/ 10243127 w 10915134"/>
              <a:gd name="connsiteY13" fmla="*/ 540715 h 2251389"/>
              <a:gd name="connsiteX14" fmla="*/ 10141243 w 10915134"/>
              <a:gd name="connsiteY14" fmla="*/ 592343 h 2251389"/>
              <a:gd name="connsiteX15" fmla="*/ 9940352 w 10915134"/>
              <a:gd name="connsiteY15" fmla="*/ 631518 h 2251389"/>
              <a:gd name="connsiteX16" fmla="*/ 9836226 w 10915134"/>
              <a:gd name="connsiteY16" fmla="*/ 660496 h 2251389"/>
              <a:gd name="connsiteX17" fmla="*/ 9686899 w 10915134"/>
              <a:gd name="connsiteY17" fmla="*/ 683782 h 2251389"/>
              <a:gd name="connsiteX18" fmla="*/ 9578209 w 10915134"/>
              <a:gd name="connsiteY18" fmla="*/ 709781 h 2251389"/>
              <a:gd name="connsiteX19" fmla="*/ 9437298 w 10915134"/>
              <a:gd name="connsiteY19" fmla="*/ 757337 h 2251389"/>
              <a:gd name="connsiteX20" fmla="*/ 9435498 w 10915134"/>
              <a:gd name="connsiteY20" fmla="*/ 759689 h 2251389"/>
              <a:gd name="connsiteX21" fmla="*/ 9413910 w 10915134"/>
              <a:gd name="connsiteY21" fmla="*/ 764531 h 2251389"/>
              <a:gd name="connsiteX22" fmla="*/ 9361370 w 10915134"/>
              <a:gd name="connsiteY22" fmla="*/ 760593 h 2251389"/>
              <a:gd name="connsiteX23" fmla="*/ 9356626 w 10915134"/>
              <a:gd name="connsiteY23" fmla="*/ 764594 h 2251389"/>
              <a:gd name="connsiteX24" fmla="*/ 9311281 w 10915134"/>
              <a:gd name="connsiteY24" fmla="*/ 769260 h 2251389"/>
              <a:gd name="connsiteX25" fmla="*/ 9311173 w 10915134"/>
              <a:gd name="connsiteY25" fmla="*/ 771337 h 2251389"/>
              <a:gd name="connsiteX26" fmla="*/ 9300658 w 10915134"/>
              <a:gd name="connsiteY26" fmla="*/ 781452 h 2251389"/>
              <a:gd name="connsiteX27" fmla="*/ 9279376 w 10915134"/>
              <a:gd name="connsiteY27" fmla="*/ 796188 h 2251389"/>
              <a:gd name="connsiteX28" fmla="*/ 9189502 w 10915134"/>
              <a:gd name="connsiteY28" fmla="*/ 860175 h 2251389"/>
              <a:gd name="connsiteX29" fmla="*/ 9180260 w 10915134"/>
              <a:gd name="connsiteY29" fmla="*/ 862300 h 2251389"/>
              <a:gd name="connsiteX30" fmla="*/ 9180186 w 10915134"/>
              <a:gd name="connsiteY30" fmla="*/ 862799 h 2251389"/>
              <a:gd name="connsiteX31" fmla="*/ 9170652 w 10915134"/>
              <a:gd name="connsiteY31" fmla="*/ 865945 h 2251389"/>
              <a:gd name="connsiteX32" fmla="*/ 9145484 w 10915134"/>
              <a:gd name="connsiteY32" fmla="*/ 870300 h 2251389"/>
              <a:gd name="connsiteX33" fmla="*/ 9140031 w 10915134"/>
              <a:gd name="connsiteY33" fmla="*/ 874741 h 2251389"/>
              <a:gd name="connsiteX34" fmla="*/ 9138892 w 10915134"/>
              <a:gd name="connsiteY34" fmla="*/ 880860 h 2251389"/>
              <a:gd name="connsiteX35" fmla="*/ 9107257 w 10915134"/>
              <a:gd name="connsiteY35" fmla="*/ 903704 h 2251389"/>
              <a:gd name="connsiteX36" fmla="*/ 9034880 w 10915134"/>
              <a:gd name="connsiteY36" fmla="*/ 948837 h 2251389"/>
              <a:gd name="connsiteX37" fmla="*/ 8950600 w 10915134"/>
              <a:gd name="connsiteY37" fmla="*/ 994853 h 2251389"/>
              <a:gd name="connsiteX38" fmla="*/ 8753014 w 10915134"/>
              <a:gd name="connsiteY38" fmla="*/ 1118658 h 2251389"/>
              <a:gd name="connsiteX39" fmla="*/ 8581094 w 10915134"/>
              <a:gd name="connsiteY39" fmla="*/ 1153261 h 2251389"/>
              <a:gd name="connsiteX40" fmla="*/ 8498175 w 10915134"/>
              <a:gd name="connsiteY40" fmla="*/ 1187969 h 2251389"/>
              <a:gd name="connsiteX41" fmla="*/ 8448788 w 10915134"/>
              <a:gd name="connsiteY41" fmla="*/ 1206463 h 2251389"/>
              <a:gd name="connsiteX42" fmla="*/ 8367996 w 10915134"/>
              <a:gd name="connsiteY42" fmla="*/ 1232783 h 2251389"/>
              <a:gd name="connsiteX43" fmla="*/ 8367423 w 10915134"/>
              <a:gd name="connsiteY43" fmla="*/ 1238278 h 2251389"/>
              <a:gd name="connsiteX44" fmla="*/ 8359640 w 10915134"/>
              <a:gd name="connsiteY44" fmla="*/ 1246782 h 2251389"/>
              <a:gd name="connsiteX45" fmla="*/ 8346100 w 10915134"/>
              <a:gd name="connsiteY45" fmla="*/ 1266142 h 2251389"/>
              <a:gd name="connsiteX46" fmla="*/ 8318833 w 10915134"/>
              <a:gd name="connsiteY46" fmla="*/ 1292714 h 2251389"/>
              <a:gd name="connsiteX47" fmla="*/ 8317719 w 10915134"/>
              <a:gd name="connsiteY47" fmla="*/ 1291904 h 2251389"/>
              <a:gd name="connsiteX48" fmla="*/ 8307730 w 10915134"/>
              <a:gd name="connsiteY48" fmla="*/ 1293984 h 2251389"/>
              <a:gd name="connsiteX49" fmla="*/ 8240756 w 10915134"/>
              <a:gd name="connsiteY49" fmla="*/ 1301537 h 2251389"/>
              <a:gd name="connsiteX50" fmla="*/ 8216639 w 10915134"/>
              <a:gd name="connsiteY50" fmla="*/ 1327887 h 2251389"/>
              <a:gd name="connsiteX51" fmla="*/ 8211337 w 10915134"/>
              <a:gd name="connsiteY51" fmla="*/ 1332570 h 2251389"/>
              <a:gd name="connsiteX52" fmla="*/ 8211048 w 10915134"/>
              <a:gd name="connsiteY52" fmla="*/ 1332403 h 2251389"/>
              <a:gd name="connsiteX53" fmla="*/ 8205085 w 10915134"/>
              <a:gd name="connsiteY53" fmla="*/ 1336831 h 2251389"/>
              <a:gd name="connsiteX54" fmla="*/ 8137554 w 10915134"/>
              <a:gd name="connsiteY54" fmla="*/ 1342145 h 2251389"/>
              <a:gd name="connsiteX55" fmla="*/ 8054564 w 10915134"/>
              <a:gd name="connsiteY55" fmla="*/ 1367911 h 2251389"/>
              <a:gd name="connsiteX56" fmla="*/ 7973237 w 10915134"/>
              <a:gd name="connsiteY56" fmla="*/ 1397544 h 2251389"/>
              <a:gd name="connsiteX57" fmla="*/ 7944198 w 10915134"/>
              <a:gd name="connsiteY57" fmla="*/ 1410276 h 2251389"/>
              <a:gd name="connsiteX58" fmla="*/ 7890643 w 10915134"/>
              <a:gd name="connsiteY58" fmla="*/ 1424144 h 2251389"/>
              <a:gd name="connsiteX59" fmla="*/ 7864997 w 10915134"/>
              <a:gd name="connsiteY59" fmla="*/ 1425023 h 2251389"/>
              <a:gd name="connsiteX60" fmla="*/ 7864067 w 10915134"/>
              <a:gd name="connsiteY60" fmla="*/ 1426002 h 2251389"/>
              <a:gd name="connsiteX61" fmla="*/ 7861153 w 10915134"/>
              <a:gd name="connsiteY61" fmla="*/ 1423038 h 2251389"/>
              <a:gd name="connsiteX62" fmla="*/ 7844586 w 10915134"/>
              <a:gd name="connsiteY62" fmla="*/ 1429169 h 2251389"/>
              <a:gd name="connsiteX63" fmla="*/ 7840350 w 10915134"/>
              <a:gd name="connsiteY63" fmla="*/ 1432451 h 2251389"/>
              <a:gd name="connsiteX64" fmla="*/ 7833722 w 10915134"/>
              <a:gd name="connsiteY64" fmla="*/ 1435148 h 2251389"/>
              <a:gd name="connsiteX65" fmla="*/ 7833492 w 10915134"/>
              <a:gd name="connsiteY65" fmla="*/ 1434901 h 2251389"/>
              <a:gd name="connsiteX66" fmla="*/ 7827413 w 10915134"/>
              <a:gd name="connsiteY66" fmla="*/ 1438043 h 2251389"/>
              <a:gd name="connsiteX67" fmla="*/ 7798463 w 10915134"/>
              <a:gd name="connsiteY67" fmla="*/ 1457407 h 2251389"/>
              <a:gd name="connsiteX68" fmla="*/ 7759015 w 10915134"/>
              <a:gd name="connsiteY68" fmla="*/ 1458666 h 2251389"/>
              <a:gd name="connsiteX69" fmla="*/ 7752684 w 10915134"/>
              <a:gd name="connsiteY69" fmla="*/ 1444792 h 2251389"/>
              <a:gd name="connsiteX70" fmla="*/ 7747867 w 10915134"/>
              <a:gd name="connsiteY70" fmla="*/ 1447976 h 2251389"/>
              <a:gd name="connsiteX71" fmla="*/ 7738750 w 10915134"/>
              <a:gd name="connsiteY71" fmla="*/ 1456574 h 2251389"/>
              <a:gd name="connsiteX72" fmla="*/ 7735619 w 10915134"/>
              <a:gd name="connsiteY72" fmla="*/ 1456320 h 2251389"/>
              <a:gd name="connsiteX73" fmla="*/ 7705072 w 10915134"/>
              <a:gd name="connsiteY73" fmla="*/ 1465768 h 2251389"/>
              <a:gd name="connsiteX74" fmla="*/ 7696073 w 10915134"/>
              <a:gd name="connsiteY74" fmla="*/ 1462212 h 2251389"/>
              <a:gd name="connsiteX75" fmla="*/ 7692096 w 10915134"/>
              <a:gd name="connsiteY75" fmla="*/ 1462163 h 2251389"/>
              <a:gd name="connsiteX76" fmla="*/ 7674689 w 10915134"/>
              <a:gd name="connsiteY76" fmla="*/ 1477613 h 2251389"/>
              <a:gd name="connsiteX77" fmla="*/ 7665348 w 10915134"/>
              <a:gd name="connsiteY77" fmla="*/ 1483862 h 2251389"/>
              <a:gd name="connsiteX78" fmla="*/ 7606276 w 10915134"/>
              <a:gd name="connsiteY78" fmla="*/ 1538521 h 2251389"/>
              <a:gd name="connsiteX79" fmla="*/ 7504695 w 10915134"/>
              <a:gd name="connsiteY79" fmla="*/ 1566686 h 2251389"/>
              <a:gd name="connsiteX80" fmla="*/ 7401270 w 10915134"/>
              <a:gd name="connsiteY80" fmla="*/ 1597361 h 2251389"/>
              <a:gd name="connsiteX81" fmla="*/ 7320321 w 10915134"/>
              <a:gd name="connsiteY81" fmla="*/ 1619535 h 2251389"/>
              <a:gd name="connsiteX82" fmla="*/ 7149526 w 10915134"/>
              <a:gd name="connsiteY82" fmla="*/ 1743630 h 2251389"/>
              <a:gd name="connsiteX83" fmla="*/ 7105391 w 10915134"/>
              <a:gd name="connsiteY83" fmla="*/ 1752328 h 2251389"/>
              <a:gd name="connsiteX84" fmla="*/ 7071654 w 10915134"/>
              <a:gd name="connsiteY84" fmla="*/ 1785091 h 2251389"/>
              <a:gd name="connsiteX85" fmla="*/ 7054359 w 10915134"/>
              <a:gd name="connsiteY85" fmla="*/ 1782439 h 2251389"/>
              <a:gd name="connsiteX86" fmla="*/ 7051319 w 10915134"/>
              <a:gd name="connsiteY86" fmla="*/ 1781706 h 2251389"/>
              <a:gd name="connsiteX87" fmla="*/ 7040377 w 10915134"/>
              <a:gd name="connsiteY87" fmla="*/ 1784767 h 2251389"/>
              <a:gd name="connsiteX88" fmla="*/ 7035771 w 10915134"/>
              <a:gd name="connsiteY88" fmla="*/ 1778137 h 2251389"/>
              <a:gd name="connsiteX89" fmla="*/ 7018208 w 10915134"/>
              <a:gd name="connsiteY89" fmla="*/ 1777373 h 2251389"/>
              <a:gd name="connsiteX90" fmla="*/ 6998493 w 10915134"/>
              <a:gd name="connsiteY90" fmla="*/ 1785098 h 2251389"/>
              <a:gd name="connsiteX91" fmla="*/ 6928288 w 10915134"/>
              <a:gd name="connsiteY91" fmla="*/ 1811732 h 2251389"/>
              <a:gd name="connsiteX92" fmla="*/ 6917773 w 10915134"/>
              <a:gd name="connsiteY92" fmla="*/ 1820666 h 2251389"/>
              <a:gd name="connsiteX93" fmla="*/ 6881789 w 10915134"/>
              <a:gd name="connsiteY93" fmla="*/ 1828309 h 2251389"/>
              <a:gd name="connsiteX94" fmla="*/ 6879926 w 10915134"/>
              <a:gd name="connsiteY94" fmla="*/ 1830591 h 2251389"/>
              <a:gd name="connsiteX95" fmla="*/ 6845508 w 10915134"/>
              <a:gd name="connsiteY95" fmla="*/ 1841035 h 2251389"/>
              <a:gd name="connsiteX96" fmla="*/ 6786683 w 10915134"/>
              <a:gd name="connsiteY96" fmla="*/ 1868367 h 2251389"/>
              <a:gd name="connsiteX97" fmla="*/ 6773874 w 10915134"/>
              <a:gd name="connsiteY97" fmla="*/ 1863267 h 2251389"/>
              <a:gd name="connsiteX98" fmla="*/ 6771241 w 10915134"/>
              <a:gd name="connsiteY98" fmla="*/ 1859449 h 2251389"/>
              <a:gd name="connsiteX99" fmla="*/ 6755065 w 10915134"/>
              <a:gd name="connsiteY99" fmla="*/ 1866822 h 2251389"/>
              <a:gd name="connsiteX100" fmla="*/ 6740854 w 10915134"/>
              <a:gd name="connsiteY100" fmla="*/ 1865352 h 2251389"/>
              <a:gd name="connsiteX101" fmla="*/ 6730997 w 10915134"/>
              <a:gd name="connsiteY101" fmla="*/ 1874155 h 2251389"/>
              <a:gd name="connsiteX102" fmla="*/ 6714212 w 10915134"/>
              <a:gd name="connsiteY102" fmla="*/ 1876293 h 2251389"/>
              <a:gd name="connsiteX103" fmla="*/ 6693130 w 10915134"/>
              <a:gd name="connsiteY103" fmla="*/ 1876808 h 2251389"/>
              <a:gd name="connsiteX104" fmla="*/ 6674405 w 10915134"/>
              <a:gd name="connsiteY104" fmla="*/ 1873459 h 2251389"/>
              <a:gd name="connsiteX105" fmla="*/ 6647714 w 10915134"/>
              <a:gd name="connsiteY105" fmla="*/ 1878941 h 2251389"/>
              <a:gd name="connsiteX106" fmla="*/ 6586613 w 10915134"/>
              <a:gd name="connsiteY106" fmla="*/ 1887053 h 2251389"/>
              <a:gd name="connsiteX107" fmla="*/ 6540424 w 10915134"/>
              <a:gd name="connsiteY107" fmla="*/ 1893269 h 2251389"/>
              <a:gd name="connsiteX108" fmla="*/ 6460034 w 10915134"/>
              <a:gd name="connsiteY108" fmla="*/ 1911286 h 2251389"/>
              <a:gd name="connsiteX109" fmla="*/ 6445449 w 10915134"/>
              <a:gd name="connsiteY109" fmla="*/ 1926499 h 2251389"/>
              <a:gd name="connsiteX110" fmla="*/ 6407092 w 10915134"/>
              <a:gd name="connsiteY110" fmla="*/ 1921993 h 2251389"/>
              <a:gd name="connsiteX111" fmla="*/ 6396332 w 10915134"/>
              <a:gd name="connsiteY111" fmla="*/ 1907025 h 2251389"/>
              <a:gd name="connsiteX112" fmla="*/ 6347048 w 10915134"/>
              <a:gd name="connsiteY112" fmla="*/ 1912130 h 2251389"/>
              <a:gd name="connsiteX113" fmla="*/ 6302270 w 10915134"/>
              <a:gd name="connsiteY113" fmla="*/ 1933613 h 2251389"/>
              <a:gd name="connsiteX114" fmla="*/ 6243078 w 10915134"/>
              <a:gd name="connsiteY114" fmla="*/ 1945644 h 2251389"/>
              <a:gd name="connsiteX115" fmla="*/ 6207738 w 10915134"/>
              <a:gd name="connsiteY115" fmla="*/ 1953011 h 2251389"/>
              <a:gd name="connsiteX116" fmla="*/ 6108781 w 10915134"/>
              <a:gd name="connsiteY116" fmla="*/ 1959474 h 2251389"/>
              <a:gd name="connsiteX117" fmla="*/ 6103698 w 10915134"/>
              <a:gd name="connsiteY117" fmla="*/ 1959304 h 2251389"/>
              <a:gd name="connsiteX118" fmla="*/ 6087017 w 10915134"/>
              <a:gd name="connsiteY118" fmla="*/ 1969078 h 2251389"/>
              <a:gd name="connsiteX119" fmla="*/ 6086313 w 10915134"/>
              <a:gd name="connsiteY119" fmla="*/ 1971580 h 2251389"/>
              <a:gd name="connsiteX120" fmla="*/ 6024291 w 10915134"/>
              <a:gd name="connsiteY120" fmla="*/ 1966761 h 2251389"/>
              <a:gd name="connsiteX121" fmla="*/ 6016853 w 10915134"/>
              <a:gd name="connsiteY121" fmla="*/ 1970526 h 2251389"/>
              <a:gd name="connsiteX122" fmla="*/ 5975404 w 10915134"/>
              <a:gd name="connsiteY122" fmla="*/ 1961749 h 2251389"/>
              <a:gd name="connsiteX123" fmla="*/ 5954536 w 10915134"/>
              <a:gd name="connsiteY123" fmla="*/ 1960220 h 2251389"/>
              <a:gd name="connsiteX124" fmla="*/ 5917280 w 10915134"/>
              <a:gd name="connsiteY124" fmla="*/ 1954478 h 2251389"/>
              <a:gd name="connsiteX125" fmla="*/ 5914232 w 10915134"/>
              <a:gd name="connsiteY125" fmla="*/ 1956919 h 2251389"/>
              <a:gd name="connsiteX126" fmla="*/ 5906850 w 10915134"/>
              <a:gd name="connsiteY126" fmla="*/ 1954702 h 2251389"/>
              <a:gd name="connsiteX127" fmla="*/ 5901461 w 10915134"/>
              <a:gd name="connsiteY127" fmla="*/ 1957577 h 2251389"/>
              <a:gd name="connsiteX128" fmla="*/ 5895317 w 10915134"/>
              <a:gd name="connsiteY128" fmla="*/ 1956828 h 2251389"/>
              <a:gd name="connsiteX129" fmla="*/ 5831128 w 10915134"/>
              <a:gd name="connsiteY129" fmla="*/ 1968382 h 2251389"/>
              <a:gd name="connsiteX130" fmla="*/ 5817261 w 10915134"/>
              <a:gd name="connsiteY130" fmla="*/ 1966124 h 2251389"/>
              <a:gd name="connsiteX131" fmla="*/ 5806791 w 10915134"/>
              <a:gd name="connsiteY131" fmla="*/ 1974713 h 2251389"/>
              <a:gd name="connsiteX132" fmla="*/ 5762574 w 10915134"/>
              <a:gd name="connsiteY132" fmla="*/ 1976973 h 2251389"/>
              <a:gd name="connsiteX133" fmla="*/ 5747297 w 10915134"/>
              <a:gd name="connsiteY133" fmla="*/ 1970252 h 2251389"/>
              <a:gd name="connsiteX134" fmla="*/ 5733169 w 10915134"/>
              <a:gd name="connsiteY134" fmla="*/ 1965433 h 2251389"/>
              <a:gd name="connsiteX135" fmla="*/ 5731338 w 10915134"/>
              <a:gd name="connsiteY135" fmla="*/ 1965447 h 2251389"/>
              <a:gd name="connsiteX136" fmla="*/ 5712957 w 10915134"/>
              <a:gd name="connsiteY136" fmla="*/ 1965596 h 2251389"/>
              <a:gd name="connsiteX137" fmla="*/ 5678760 w 10915134"/>
              <a:gd name="connsiteY137" fmla="*/ 1965873 h 2251389"/>
              <a:gd name="connsiteX138" fmla="*/ 5612457 w 10915134"/>
              <a:gd name="connsiteY138" fmla="*/ 1972287 h 2251389"/>
              <a:gd name="connsiteX139" fmla="*/ 5462439 w 10915134"/>
              <a:gd name="connsiteY139" fmla="*/ 1941766 h 2251389"/>
              <a:gd name="connsiteX140" fmla="*/ 5249426 w 10915134"/>
              <a:gd name="connsiteY140" fmla="*/ 1957993 h 2251389"/>
              <a:gd name="connsiteX141" fmla="*/ 4795460 w 10915134"/>
              <a:gd name="connsiteY141" fmla="*/ 2018541 h 2251389"/>
              <a:gd name="connsiteX142" fmla="*/ 4698875 w 10915134"/>
              <a:gd name="connsiteY142" fmla="*/ 2031693 h 2251389"/>
              <a:gd name="connsiteX143" fmla="*/ 4635334 w 10915134"/>
              <a:gd name="connsiteY143" fmla="*/ 2035504 h 2251389"/>
              <a:gd name="connsiteX144" fmla="*/ 4529228 w 10915134"/>
              <a:gd name="connsiteY144" fmla="*/ 2076609 h 2251389"/>
              <a:gd name="connsiteX145" fmla="*/ 4408461 w 10915134"/>
              <a:gd name="connsiteY145" fmla="*/ 2090939 h 2251389"/>
              <a:gd name="connsiteX146" fmla="*/ 4254651 w 10915134"/>
              <a:gd name="connsiteY146" fmla="*/ 2101730 h 2251389"/>
              <a:gd name="connsiteX147" fmla="*/ 4213233 w 10915134"/>
              <a:gd name="connsiteY147" fmla="*/ 2120326 h 2251389"/>
              <a:gd name="connsiteX148" fmla="*/ 4153938 w 10915134"/>
              <a:gd name="connsiteY148" fmla="*/ 2137520 h 2251389"/>
              <a:gd name="connsiteX149" fmla="*/ 4050969 w 10915134"/>
              <a:gd name="connsiteY149" fmla="*/ 2177971 h 2251389"/>
              <a:gd name="connsiteX150" fmla="*/ 3933162 w 10915134"/>
              <a:gd name="connsiteY150" fmla="*/ 2199509 h 2251389"/>
              <a:gd name="connsiteX151" fmla="*/ 3797609 w 10915134"/>
              <a:gd name="connsiteY151" fmla="*/ 2185813 h 2251389"/>
              <a:gd name="connsiteX152" fmla="*/ 3723511 w 10915134"/>
              <a:gd name="connsiteY152" fmla="*/ 2185401 h 2251389"/>
              <a:gd name="connsiteX153" fmla="*/ 3478465 w 10915134"/>
              <a:gd name="connsiteY153" fmla="*/ 2181087 h 2251389"/>
              <a:gd name="connsiteX154" fmla="*/ 3308996 w 10915134"/>
              <a:gd name="connsiteY154" fmla="*/ 2177978 h 2251389"/>
              <a:gd name="connsiteX155" fmla="*/ 3260282 w 10915134"/>
              <a:gd name="connsiteY155" fmla="*/ 2194479 h 2251389"/>
              <a:gd name="connsiteX156" fmla="*/ 3178557 w 10915134"/>
              <a:gd name="connsiteY156" fmla="*/ 2221451 h 2251389"/>
              <a:gd name="connsiteX157" fmla="*/ 3097074 w 10915134"/>
              <a:gd name="connsiteY157" fmla="*/ 2229837 h 2251389"/>
              <a:gd name="connsiteX158" fmla="*/ 3029944 w 10915134"/>
              <a:gd name="connsiteY158" fmla="*/ 2248531 h 2251389"/>
              <a:gd name="connsiteX159" fmla="*/ 2964870 w 10915134"/>
              <a:gd name="connsiteY159" fmla="*/ 2251389 h 2251389"/>
              <a:gd name="connsiteX160" fmla="*/ 2931496 w 10915134"/>
              <a:gd name="connsiteY160" fmla="*/ 2243024 h 2251389"/>
              <a:gd name="connsiteX161" fmla="*/ 2892959 w 10915134"/>
              <a:gd name="connsiteY161" fmla="*/ 2233969 h 2251389"/>
              <a:gd name="connsiteX162" fmla="*/ 2839074 w 10915134"/>
              <a:gd name="connsiteY162" fmla="*/ 2225008 h 2251389"/>
              <a:gd name="connsiteX163" fmla="*/ 2693779 w 10915134"/>
              <a:gd name="connsiteY163" fmla="*/ 2231570 h 2251389"/>
              <a:gd name="connsiteX164" fmla="*/ 2523799 w 10915134"/>
              <a:gd name="connsiteY164" fmla="*/ 2236547 h 2251389"/>
              <a:gd name="connsiteX165" fmla="*/ 2340069 w 10915134"/>
              <a:gd name="connsiteY165" fmla="*/ 2220699 h 2251389"/>
              <a:gd name="connsiteX166" fmla="*/ 2076408 w 10915134"/>
              <a:gd name="connsiteY166" fmla="*/ 2194398 h 2251389"/>
              <a:gd name="connsiteX167" fmla="*/ 1983593 w 10915134"/>
              <a:gd name="connsiteY167" fmla="*/ 2219360 h 2251389"/>
              <a:gd name="connsiteX168" fmla="*/ 1853105 w 10915134"/>
              <a:gd name="connsiteY168" fmla="*/ 2214141 h 2251389"/>
              <a:gd name="connsiteX169" fmla="*/ 1748511 w 10915134"/>
              <a:gd name="connsiteY169" fmla="*/ 2178472 h 2251389"/>
              <a:gd name="connsiteX170" fmla="*/ 1633422 w 10915134"/>
              <a:gd name="connsiteY170" fmla="*/ 2143415 h 2251389"/>
              <a:gd name="connsiteX171" fmla="*/ 1558946 w 10915134"/>
              <a:gd name="connsiteY171" fmla="*/ 2128843 h 2251389"/>
              <a:gd name="connsiteX172" fmla="*/ 1385344 w 10915134"/>
              <a:gd name="connsiteY172" fmla="*/ 2124817 h 2251389"/>
              <a:gd name="connsiteX173" fmla="*/ 1227473 w 10915134"/>
              <a:gd name="connsiteY173" fmla="*/ 2113291 h 2251389"/>
              <a:gd name="connsiteX174" fmla="*/ 1088711 w 10915134"/>
              <a:gd name="connsiteY174" fmla="*/ 2097947 h 2251389"/>
              <a:gd name="connsiteX175" fmla="*/ 939259 w 10915134"/>
              <a:gd name="connsiteY175" fmla="*/ 2073411 h 2251389"/>
              <a:gd name="connsiteX176" fmla="*/ 914345 w 10915134"/>
              <a:gd name="connsiteY176" fmla="*/ 2063135 h 2251389"/>
              <a:gd name="connsiteX177" fmla="*/ 879393 w 10915134"/>
              <a:gd name="connsiteY177" fmla="*/ 2068419 h 2251389"/>
              <a:gd name="connsiteX178" fmla="*/ 739242 w 10915134"/>
              <a:gd name="connsiteY178" fmla="*/ 2091539 h 2251389"/>
              <a:gd name="connsiteX179" fmla="*/ 628509 w 10915134"/>
              <a:gd name="connsiteY179" fmla="*/ 2108134 h 2251389"/>
              <a:gd name="connsiteX180" fmla="*/ 508046 w 10915134"/>
              <a:gd name="connsiteY180" fmla="*/ 2109851 h 2251389"/>
              <a:gd name="connsiteX181" fmla="*/ 408793 w 10915134"/>
              <a:gd name="connsiteY181" fmla="*/ 2105335 h 2251389"/>
              <a:gd name="connsiteX182" fmla="*/ 259142 w 10915134"/>
              <a:gd name="connsiteY182" fmla="*/ 2115883 h 2251389"/>
              <a:gd name="connsiteX183" fmla="*/ 91266 w 10915134"/>
              <a:gd name="connsiteY183" fmla="*/ 2135533 h 2251389"/>
              <a:gd name="connsiteX184" fmla="*/ 12251 w 10915134"/>
              <a:gd name="connsiteY184" fmla="*/ 2121489 h 2251389"/>
              <a:gd name="connsiteX185" fmla="*/ 0 w 10915134"/>
              <a:gd name="connsiteY185" fmla="*/ 2122164 h 2251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</a:cxnLst>
            <a:rect l="l" t="t" r="r" b="b"/>
            <a:pathLst>
              <a:path w="10915134" h="2251389">
                <a:moveTo>
                  <a:pt x="0" y="0"/>
                </a:moveTo>
                <a:lnTo>
                  <a:pt x="10915134" y="0"/>
                </a:lnTo>
                <a:lnTo>
                  <a:pt x="10882980" y="49990"/>
                </a:lnTo>
                <a:cubicBezTo>
                  <a:pt x="10880871" y="52147"/>
                  <a:pt x="10836905" y="107867"/>
                  <a:pt x="10834795" y="110024"/>
                </a:cubicBezTo>
                <a:cubicBezTo>
                  <a:pt x="10820319" y="128194"/>
                  <a:pt x="10762503" y="175620"/>
                  <a:pt x="10738392" y="165813"/>
                </a:cubicBezTo>
                <a:cubicBezTo>
                  <a:pt x="10748670" y="186392"/>
                  <a:pt x="10638347" y="188684"/>
                  <a:pt x="10633692" y="209264"/>
                </a:cubicBezTo>
                <a:cubicBezTo>
                  <a:pt x="10631767" y="225908"/>
                  <a:pt x="10597419" y="233945"/>
                  <a:pt x="10586800" y="239716"/>
                </a:cubicBezTo>
                <a:cubicBezTo>
                  <a:pt x="10579628" y="256520"/>
                  <a:pt x="10520682" y="224915"/>
                  <a:pt x="10501658" y="307174"/>
                </a:cubicBezTo>
                <a:cubicBezTo>
                  <a:pt x="10447727" y="313339"/>
                  <a:pt x="10447126" y="425780"/>
                  <a:pt x="10404067" y="412395"/>
                </a:cubicBezTo>
                <a:cubicBezTo>
                  <a:pt x="10392937" y="413598"/>
                  <a:pt x="10388815" y="467371"/>
                  <a:pt x="10380953" y="472334"/>
                </a:cubicBezTo>
                <a:lnTo>
                  <a:pt x="10341416" y="504774"/>
                </a:lnTo>
                <a:lnTo>
                  <a:pt x="10326329" y="523459"/>
                </a:lnTo>
                <a:lnTo>
                  <a:pt x="10298289" y="532173"/>
                </a:lnTo>
                <a:cubicBezTo>
                  <a:pt x="10284422" y="535049"/>
                  <a:pt x="10265952" y="533199"/>
                  <a:pt x="10243127" y="540715"/>
                </a:cubicBezTo>
                <a:cubicBezTo>
                  <a:pt x="10203910" y="562831"/>
                  <a:pt x="10165274" y="534580"/>
                  <a:pt x="10141243" y="592343"/>
                </a:cubicBezTo>
                <a:cubicBezTo>
                  <a:pt x="10059374" y="598371"/>
                  <a:pt x="10021953" y="650378"/>
                  <a:pt x="9940352" y="631518"/>
                </a:cubicBezTo>
                <a:cubicBezTo>
                  <a:pt x="9959797" y="646419"/>
                  <a:pt x="9860152" y="623282"/>
                  <a:pt x="9836226" y="660496"/>
                </a:cubicBezTo>
                <a:cubicBezTo>
                  <a:pt x="9788121" y="672556"/>
                  <a:pt x="9760988" y="668531"/>
                  <a:pt x="9686899" y="683782"/>
                </a:cubicBezTo>
                <a:cubicBezTo>
                  <a:pt x="9623800" y="700369"/>
                  <a:pt x="9613948" y="700871"/>
                  <a:pt x="9578209" y="709781"/>
                </a:cubicBezTo>
                <a:lnTo>
                  <a:pt x="9437298" y="757337"/>
                </a:lnTo>
                <a:lnTo>
                  <a:pt x="9435498" y="759689"/>
                </a:lnTo>
                <a:cubicBezTo>
                  <a:pt x="9426240" y="765982"/>
                  <a:pt x="9419508" y="766527"/>
                  <a:pt x="9413910" y="764531"/>
                </a:cubicBezTo>
                <a:lnTo>
                  <a:pt x="9361370" y="760593"/>
                </a:lnTo>
                <a:lnTo>
                  <a:pt x="9356626" y="764594"/>
                </a:lnTo>
                <a:lnTo>
                  <a:pt x="9311281" y="769260"/>
                </a:lnTo>
                <a:cubicBezTo>
                  <a:pt x="9311245" y="769953"/>
                  <a:pt x="9311210" y="770644"/>
                  <a:pt x="9311173" y="771337"/>
                </a:cubicBezTo>
                <a:cubicBezTo>
                  <a:pt x="9309900" y="776105"/>
                  <a:pt x="9307010" y="779823"/>
                  <a:pt x="9300658" y="781452"/>
                </a:cubicBezTo>
                <a:cubicBezTo>
                  <a:pt x="9318003" y="808459"/>
                  <a:pt x="9299643" y="793767"/>
                  <a:pt x="9279376" y="796188"/>
                </a:cubicBezTo>
                <a:cubicBezTo>
                  <a:pt x="9260850" y="809309"/>
                  <a:pt x="9206021" y="849156"/>
                  <a:pt x="9189502" y="860175"/>
                </a:cubicBezTo>
                <a:lnTo>
                  <a:pt x="9180260" y="862300"/>
                </a:lnTo>
                <a:cubicBezTo>
                  <a:pt x="9180236" y="862466"/>
                  <a:pt x="9180211" y="862633"/>
                  <a:pt x="9180186" y="862799"/>
                </a:cubicBezTo>
                <a:cubicBezTo>
                  <a:pt x="9178407" y="864232"/>
                  <a:pt x="9175456" y="865295"/>
                  <a:pt x="9170652" y="865945"/>
                </a:cubicBezTo>
                <a:lnTo>
                  <a:pt x="9145484" y="870300"/>
                </a:lnTo>
                <a:lnTo>
                  <a:pt x="9140031" y="874741"/>
                </a:lnTo>
                <a:lnTo>
                  <a:pt x="9138892" y="880860"/>
                </a:lnTo>
                <a:lnTo>
                  <a:pt x="9107257" y="903704"/>
                </a:lnTo>
                <a:cubicBezTo>
                  <a:pt x="9091321" y="899193"/>
                  <a:pt x="9043942" y="941365"/>
                  <a:pt x="9034880" y="948837"/>
                </a:cubicBezTo>
                <a:lnTo>
                  <a:pt x="8950600" y="994853"/>
                </a:lnTo>
                <a:cubicBezTo>
                  <a:pt x="8865196" y="1081843"/>
                  <a:pt x="8818875" y="1077389"/>
                  <a:pt x="8753014" y="1118658"/>
                </a:cubicBezTo>
                <a:cubicBezTo>
                  <a:pt x="8692981" y="1124704"/>
                  <a:pt x="8636332" y="1128410"/>
                  <a:pt x="8581094" y="1153261"/>
                </a:cubicBezTo>
                <a:cubicBezTo>
                  <a:pt x="8538621" y="1164812"/>
                  <a:pt x="8511758" y="1169577"/>
                  <a:pt x="8498175" y="1187969"/>
                </a:cubicBezTo>
                <a:lnTo>
                  <a:pt x="8448788" y="1206463"/>
                </a:lnTo>
                <a:lnTo>
                  <a:pt x="8367996" y="1232783"/>
                </a:lnTo>
                <a:cubicBezTo>
                  <a:pt x="8367806" y="1234615"/>
                  <a:pt x="8367614" y="1236446"/>
                  <a:pt x="8367423" y="1238278"/>
                </a:cubicBezTo>
                <a:lnTo>
                  <a:pt x="8359640" y="1246782"/>
                </a:lnTo>
                <a:lnTo>
                  <a:pt x="8346100" y="1266142"/>
                </a:lnTo>
                <a:lnTo>
                  <a:pt x="8318833" y="1292714"/>
                </a:lnTo>
                <a:lnTo>
                  <a:pt x="8317719" y="1291904"/>
                </a:lnTo>
                <a:cubicBezTo>
                  <a:pt x="8314688" y="1290662"/>
                  <a:pt x="8311461" y="1290840"/>
                  <a:pt x="8307730" y="1293984"/>
                </a:cubicBezTo>
                <a:cubicBezTo>
                  <a:pt x="8294903" y="1295590"/>
                  <a:pt x="8255937" y="1295887"/>
                  <a:pt x="8240756" y="1301537"/>
                </a:cubicBezTo>
                <a:cubicBezTo>
                  <a:pt x="8233324" y="1310481"/>
                  <a:pt x="8225256" y="1319366"/>
                  <a:pt x="8216639" y="1327887"/>
                </a:cubicBezTo>
                <a:lnTo>
                  <a:pt x="8211337" y="1332570"/>
                </a:lnTo>
                <a:lnTo>
                  <a:pt x="8211048" y="1332403"/>
                </a:lnTo>
                <a:cubicBezTo>
                  <a:pt x="8209501" y="1332874"/>
                  <a:pt x="8207607" y="1334206"/>
                  <a:pt x="8205085" y="1336831"/>
                </a:cubicBezTo>
                <a:lnTo>
                  <a:pt x="8137554" y="1342145"/>
                </a:lnTo>
                <a:cubicBezTo>
                  <a:pt x="8105705" y="1354688"/>
                  <a:pt x="8080446" y="1339423"/>
                  <a:pt x="8054564" y="1367911"/>
                </a:cubicBezTo>
                <a:cubicBezTo>
                  <a:pt x="8024726" y="1379555"/>
                  <a:pt x="7996957" y="1380148"/>
                  <a:pt x="7973237" y="1397544"/>
                </a:cubicBezTo>
                <a:cubicBezTo>
                  <a:pt x="7961439" y="1393972"/>
                  <a:pt x="7951168" y="1394796"/>
                  <a:pt x="7944198" y="1410276"/>
                </a:cubicBezTo>
                <a:cubicBezTo>
                  <a:pt x="7915673" y="1417804"/>
                  <a:pt x="7905583" y="1403950"/>
                  <a:pt x="7890643" y="1424144"/>
                </a:cubicBezTo>
                <a:cubicBezTo>
                  <a:pt x="7869590" y="1403678"/>
                  <a:pt x="7870757" y="1414314"/>
                  <a:pt x="7864997" y="1425023"/>
                </a:cubicBezTo>
                <a:lnTo>
                  <a:pt x="7864067" y="1426002"/>
                </a:lnTo>
                <a:lnTo>
                  <a:pt x="7861153" y="1423038"/>
                </a:lnTo>
                <a:lnTo>
                  <a:pt x="7844586" y="1429169"/>
                </a:lnTo>
                <a:lnTo>
                  <a:pt x="7840350" y="1432451"/>
                </a:lnTo>
                <a:cubicBezTo>
                  <a:pt x="7837357" y="1434345"/>
                  <a:pt x="7835272" y="1435129"/>
                  <a:pt x="7833722" y="1435148"/>
                </a:cubicBezTo>
                <a:lnTo>
                  <a:pt x="7833492" y="1434901"/>
                </a:lnTo>
                <a:lnTo>
                  <a:pt x="7827413" y="1438043"/>
                </a:lnTo>
                <a:cubicBezTo>
                  <a:pt x="7817294" y="1444069"/>
                  <a:pt x="7807591" y="1450613"/>
                  <a:pt x="7798463" y="1457407"/>
                </a:cubicBezTo>
                <a:cubicBezTo>
                  <a:pt x="7789625" y="1446704"/>
                  <a:pt x="7769649" y="1464040"/>
                  <a:pt x="7759015" y="1458666"/>
                </a:cubicBezTo>
                <a:lnTo>
                  <a:pt x="7752684" y="1444792"/>
                </a:lnTo>
                <a:lnTo>
                  <a:pt x="7747867" y="1447976"/>
                </a:lnTo>
                <a:lnTo>
                  <a:pt x="7738750" y="1456574"/>
                </a:lnTo>
                <a:cubicBezTo>
                  <a:pt x="7737328" y="1457741"/>
                  <a:pt x="7736297" y="1457914"/>
                  <a:pt x="7735619" y="1456320"/>
                </a:cubicBezTo>
                <a:cubicBezTo>
                  <a:pt x="7730006" y="1457852"/>
                  <a:pt x="7711662" y="1464787"/>
                  <a:pt x="7705072" y="1465768"/>
                </a:cubicBezTo>
                <a:lnTo>
                  <a:pt x="7696073" y="1462212"/>
                </a:lnTo>
                <a:lnTo>
                  <a:pt x="7692096" y="1462163"/>
                </a:lnTo>
                <a:lnTo>
                  <a:pt x="7674689" y="1477613"/>
                </a:lnTo>
                <a:lnTo>
                  <a:pt x="7665348" y="1483862"/>
                </a:lnTo>
                <a:lnTo>
                  <a:pt x="7606276" y="1538521"/>
                </a:lnTo>
                <a:lnTo>
                  <a:pt x="7504695" y="1566686"/>
                </a:lnTo>
                <a:cubicBezTo>
                  <a:pt x="7473718" y="1603709"/>
                  <a:pt x="7404436" y="1554658"/>
                  <a:pt x="7401270" y="1597361"/>
                </a:cubicBezTo>
                <a:cubicBezTo>
                  <a:pt x="7369238" y="1613154"/>
                  <a:pt x="7363418" y="1605164"/>
                  <a:pt x="7320321" y="1619535"/>
                </a:cubicBezTo>
                <a:cubicBezTo>
                  <a:pt x="7280514" y="1668809"/>
                  <a:pt x="7198683" y="1708462"/>
                  <a:pt x="7149526" y="1743630"/>
                </a:cubicBezTo>
                <a:cubicBezTo>
                  <a:pt x="7114410" y="1721934"/>
                  <a:pt x="7136043" y="1746476"/>
                  <a:pt x="7105391" y="1752328"/>
                </a:cubicBezTo>
                <a:cubicBezTo>
                  <a:pt x="7119677" y="1779725"/>
                  <a:pt x="7066212" y="1749779"/>
                  <a:pt x="7071654" y="1785091"/>
                </a:cubicBezTo>
                <a:cubicBezTo>
                  <a:pt x="7065905" y="1785038"/>
                  <a:pt x="7060161" y="1783873"/>
                  <a:pt x="7054359" y="1782439"/>
                </a:cubicBezTo>
                <a:lnTo>
                  <a:pt x="7051319" y="1781706"/>
                </a:lnTo>
                <a:lnTo>
                  <a:pt x="7040377" y="1784767"/>
                </a:lnTo>
                <a:lnTo>
                  <a:pt x="7035771" y="1778137"/>
                </a:lnTo>
                <a:lnTo>
                  <a:pt x="7018208" y="1777373"/>
                </a:lnTo>
                <a:cubicBezTo>
                  <a:pt x="7011866" y="1778247"/>
                  <a:pt x="7005318" y="1780539"/>
                  <a:pt x="6998493" y="1785098"/>
                </a:cubicBezTo>
                <a:cubicBezTo>
                  <a:pt x="6983689" y="1806072"/>
                  <a:pt x="6952865" y="1800516"/>
                  <a:pt x="6928288" y="1811732"/>
                </a:cubicBezTo>
                <a:lnTo>
                  <a:pt x="6917773" y="1820666"/>
                </a:lnTo>
                <a:lnTo>
                  <a:pt x="6881789" y="1828309"/>
                </a:lnTo>
                <a:lnTo>
                  <a:pt x="6879926" y="1830591"/>
                </a:lnTo>
                <a:cubicBezTo>
                  <a:pt x="6873880" y="1832712"/>
                  <a:pt x="6861049" y="1834739"/>
                  <a:pt x="6845508" y="1841035"/>
                </a:cubicBezTo>
                <a:lnTo>
                  <a:pt x="6786683" y="1868367"/>
                </a:lnTo>
                <a:lnTo>
                  <a:pt x="6773874" y="1863267"/>
                </a:lnTo>
                <a:lnTo>
                  <a:pt x="6771241" y="1859449"/>
                </a:lnTo>
                <a:lnTo>
                  <a:pt x="6755065" y="1866822"/>
                </a:lnTo>
                <a:lnTo>
                  <a:pt x="6740854" y="1865352"/>
                </a:lnTo>
                <a:lnTo>
                  <a:pt x="6730997" y="1874155"/>
                </a:lnTo>
                <a:lnTo>
                  <a:pt x="6714212" y="1876293"/>
                </a:lnTo>
                <a:cubicBezTo>
                  <a:pt x="6707919" y="1876308"/>
                  <a:pt x="6700834" y="1876122"/>
                  <a:pt x="6693130" y="1876808"/>
                </a:cubicBezTo>
                <a:lnTo>
                  <a:pt x="6674405" y="1873459"/>
                </a:lnTo>
                <a:lnTo>
                  <a:pt x="6647714" y="1878941"/>
                </a:lnTo>
                <a:cubicBezTo>
                  <a:pt x="6627122" y="1883360"/>
                  <a:pt x="6607220" y="1886896"/>
                  <a:pt x="6586613" y="1887053"/>
                </a:cubicBezTo>
                <a:cubicBezTo>
                  <a:pt x="6572205" y="1895536"/>
                  <a:pt x="6557706" y="1900239"/>
                  <a:pt x="6540424" y="1893269"/>
                </a:cubicBezTo>
                <a:cubicBezTo>
                  <a:pt x="6497538" y="1902769"/>
                  <a:pt x="6490601" y="1917381"/>
                  <a:pt x="6460034" y="1911286"/>
                </a:cubicBezTo>
                <a:cubicBezTo>
                  <a:pt x="6453811" y="1919532"/>
                  <a:pt x="6449254" y="1924158"/>
                  <a:pt x="6445449" y="1926499"/>
                </a:cubicBezTo>
                <a:cubicBezTo>
                  <a:pt x="6434030" y="1933525"/>
                  <a:pt x="6429411" y="1919994"/>
                  <a:pt x="6407092" y="1921993"/>
                </a:cubicBezTo>
                <a:cubicBezTo>
                  <a:pt x="6382682" y="1922166"/>
                  <a:pt x="6418607" y="1903450"/>
                  <a:pt x="6396332" y="1907025"/>
                </a:cubicBezTo>
                <a:cubicBezTo>
                  <a:pt x="6376015" y="1918727"/>
                  <a:pt x="6367614" y="1898795"/>
                  <a:pt x="6347048" y="1912130"/>
                </a:cubicBezTo>
                <a:cubicBezTo>
                  <a:pt x="6360109" y="1925598"/>
                  <a:pt x="6297691" y="1920276"/>
                  <a:pt x="6302270" y="1933613"/>
                </a:cubicBezTo>
                <a:cubicBezTo>
                  <a:pt x="6272680" y="1919839"/>
                  <a:pt x="6273323" y="1945036"/>
                  <a:pt x="6243078" y="1945644"/>
                </a:cubicBezTo>
                <a:cubicBezTo>
                  <a:pt x="6226744" y="1941607"/>
                  <a:pt x="6216828" y="1942552"/>
                  <a:pt x="6207738" y="1953011"/>
                </a:cubicBezTo>
                <a:cubicBezTo>
                  <a:pt x="6131633" y="1932600"/>
                  <a:pt x="6170923" y="1959774"/>
                  <a:pt x="6108781" y="1959474"/>
                </a:cubicBezTo>
                <a:lnTo>
                  <a:pt x="6103698" y="1959304"/>
                </a:lnTo>
                <a:lnTo>
                  <a:pt x="6087017" y="1969078"/>
                </a:lnTo>
                <a:cubicBezTo>
                  <a:pt x="6086783" y="1969912"/>
                  <a:pt x="6086547" y="1970745"/>
                  <a:pt x="6086313" y="1971580"/>
                </a:cubicBezTo>
                <a:lnTo>
                  <a:pt x="6024291" y="1966761"/>
                </a:lnTo>
                <a:lnTo>
                  <a:pt x="6016853" y="1970526"/>
                </a:lnTo>
                <a:lnTo>
                  <a:pt x="5975404" y="1961749"/>
                </a:lnTo>
                <a:lnTo>
                  <a:pt x="5954536" y="1960220"/>
                </a:lnTo>
                <a:lnTo>
                  <a:pt x="5917280" y="1954478"/>
                </a:lnTo>
                <a:lnTo>
                  <a:pt x="5914232" y="1956919"/>
                </a:lnTo>
                <a:lnTo>
                  <a:pt x="5906850" y="1954702"/>
                </a:lnTo>
                <a:lnTo>
                  <a:pt x="5901461" y="1957577"/>
                </a:lnTo>
                <a:lnTo>
                  <a:pt x="5895317" y="1956828"/>
                </a:lnTo>
                <a:cubicBezTo>
                  <a:pt x="5883595" y="1958629"/>
                  <a:pt x="5844137" y="1966833"/>
                  <a:pt x="5831128" y="1968382"/>
                </a:cubicBezTo>
                <a:lnTo>
                  <a:pt x="5817261" y="1966124"/>
                </a:lnTo>
                <a:lnTo>
                  <a:pt x="5806791" y="1974713"/>
                </a:lnTo>
                <a:lnTo>
                  <a:pt x="5762574" y="1976973"/>
                </a:lnTo>
                <a:lnTo>
                  <a:pt x="5747297" y="1970252"/>
                </a:lnTo>
                <a:lnTo>
                  <a:pt x="5733169" y="1965433"/>
                </a:lnTo>
                <a:lnTo>
                  <a:pt x="5731338" y="1965447"/>
                </a:lnTo>
                <a:lnTo>
                  <a:pt x="5712957" y="1965596"/>
                </a:lnTo>
                <a:lnTo>
                  <a:pt x="5678760" y="1965873"/>
                </a:lnTo>
                <a:cubicBezTo>
                  <a:pt x="5656934" y="1966331"/>
                  <a:pt x="5634795" y="1967772"/>
                  <a:pt x="5612457" y="1972287"/>
                </a:cubicBezTo>
                <a:cubicBezTo>
                  <a:pt x="5527023" y="1949966"/>
                  <a:pt x="5534401" y="1947926"/>
                  <a:pt x="5462439" y="1941766"/>
                </a:cubicBezTo>
                <a:cubicBezTo>
                  <a:pt x="5427425" y="1917624"/>
                  <a:pt x="5291183" y="1960519"/>
                  <a:pt x="5249426" y="1957993"/>
                </a:cubicBezTo>
                <a:cubicBezTo>
                  <a:pt x="5146406" y="1973328"/>
                  <a:pt x="4927624" y="2044719"/>
                  <a:pt x="4795460" y="2018541"/>
                </a:cubicBezTo>
                <a:cubicBezTo>
                  <a:pt x="4762844" y="2022395"/>
                  <a:pt x="4718233" y="2031407"/>
                  <a:pt x="4698875" y="2031693"/>
                </a:cubicBezTo>
                <a:lnTo>
                  <a:pt x="4635334" y="2035504"/>
                </a:lnTo>
                <a:lnTo>
                  <a:pt x="4529228" y="2076609"/>
                </a:lnTo>
                <a:cubicBezTo>
                  <a:pt x="4475152" y="2050383"/>
                  <a:pt x="4475600" y="2080729"/>
                  <a:pt x="4408461" y="2090939"/>
                </a:cubicBezTo>
                <a:cubicBezTo>
                  <a:pt x="4383821" y="2082708"/>
                  <a:pt x="4268804" y="2082966"/>
                  <a:pt x="4254651" y="2101730"/>
                </a:cubicBezTo>
                <a:cubicBezTo>
                  <a:pt x="4238862" y="2106286"/>
                  <a:pt x="4220313" y="2100544"/>
                  <a:pt x="4213233" y="2120326"/>
                </a:cubicBezTo>
                <a:cubicBezTo>
                  <a:pt x="4201430" y="2144259"/>
                  <a:pt x="4145731" y="2110137"/>
                  <a:pt x="4153938" y="2137520"/>
                </a:cubicBezTo>
                <a:cubicBezTo>
                  <a:pt x="4114396" y="2114195"/>
                  <a:pt x="4083806" y="2164553"/>
                  <a:pt x="4050969" y="2177971"/>
                </a:cubicBezTo>
                <a:cubicBezTo>
                  <a:pt x="4019767" y="2177378"/>
                  <a:pt x="4005088" y="2190554"/>
                  <a:pt x="3933162" y="2199509"/>
                </a:cubicBezTo>
                <a:cubicBezTo>
                  <a:pt x="3898830" y="2172322"/>
                  <a:pt x="3861284" y="2221170"/>
                  <a:pt x="3797609" y="2185813"/>
                </a:cubicBezTo>
                <a:cubicBezTo>
                  <a:pt x="3795667" y="2189772"/>
                  <a:pt x="3776702" y="2186188"/>
                  <a:pt x="3723511" y="2185401"/>
                </a:cubicBezTo>
                <a:cubicBezTo>
                  <a:pt x="3670320" y="2184613"/>
                  <a:pt x="3558625" y="2184230"/>
                  <a:pt x="3478465" y="2181087"/>
                </a:cubicBezTo>
                <a:cubicBezTo>
                  <a:pt x="3387474" y="2181789"/>
                  <a:pt x="3428499" y="2219948"/>
                  <a:pt x="3308996" y="2177978"/>
                </a:cubicBezTo>
                <a:cubicBezTo>
                  <a:pt x="3299910" y="2200517"/>
                  <a:pt x="3285785" y="2202748"/>
                  <a:pt x="3260282" y="2194479"/>
                </a:cubicBezTo>
                <a:cubicBezTo>
                  <a:pt x="3216295" y="2196427"/>
                  <a:pt x="3227371" y="2250251"/>
                  <a:pt x="3178557" y="2221451"/>
                </a:cubicBezTo>
                <a:cubicBezTo>
                  <a:pt x="3146795" y="2234329"/>
                  <a:pt x="3117401" y="2220418"/>
                  <a:pt x="3097074" y="2229837"/>
                </a:cubicBezTo>
                <a:lnTo>
                  <a:pt x="3029944" y="2248531"/>
                </a:lnTo>
                <a:cubicBezTo>
                  <a:pt x="2992804" y="2254069"/>
                  <a:pt x="2982389" y="2213943"/>
                  <a:pt x="2964870" y="2251389"/>
                </a:cubicBezTo>
                <a:lnTo>
                  <a:pt x="2931496" y="2243024"/>
                </a:lnTo>
                <a:lnTo>
                  <a:pt x="2892959" y="2233969"/>
                </a:lnTo>
                <a:cubicBezTo>
                  <a:pt x="2872669" y="2227791"/>
                  <a:pt x="2882203" y="2234774"/>
                  <a:pt x="2839074" y="2225008"/>
                </a:cubicBezTo>
                <a:cubicBezTo>
                  <a:pt x="2811442" y="2251884"/>
                  <a:pt x="2766379" y="2232117"/>
                  <a:pt x="2693779" y="2231570"/>
                </a:cubicBezTo>
                <a:lnTo>
                  <a:pt x="2523799" y="2236547"/>
                </a:lnTo>
                <a:cubicBezTo>
                  <a:pt x="2466172" y="2242686"/>
                  <a:pt x="2414634" y="2227724"/>
                  <a:pt x="2340069" y="2220699"/>
                </a:cubicBezTo>
                <a:cubicBezTo>
                  <a:pt x="2265503" y="2213674"/>
                  <a:pt x="2139796" y="2191971"/>
                  <a:pt x="2076408" y="2194398"/>
                </a:cubicBezTo>
                <a:cubicBezTo>
                  <a:pt x="2032508" y="2197562"/>
                  <a:pt x="2027933" y="2185141"/>
                  <a:pt x="1983593" y="2219360"/>
                </a:cubicBezTo>
                <a:cubicBezTo>
                  <a:pt x="1947094" y="2209205"/>
                  <a:pt x="1890960" y="2218305"/>
                  <a:pt x="1853105" y="2214141"/>
                </a:cubicBezTo>
                <a:cubicBezTo>
                  <a:pt x="1825748" y="2216625"/>
                  <a:pt x="1783192" y="2179879"/>
                  <a:pt x="1748511" y="2178472"/>
                </a:cubicBezTo>
                <a:cubicBezTo>
                  <a:pt x="1703498" y="2196202"/>
                  <a:pt x="1694831" y="2157630"/>
                  <a:pt x="1633422" y="2143415"/>
                </a:cubicBezTo>
                <a:cubicBezTo>
                  <a:pt x="1607630" y="2161065"/>
                  <a:pt x="1579060" y="2145077"/>
                  <a:pt x="1558946" y="2128843"/>
                </a:cubicBezTo>
                <a:cubicBezTo>
                  <a:pt x="1499069" y="2134267"/>
                  <a:pt x="1452565" y="2133855"/>
                  <a:pt x="1385344" y="2124817"/>
                </a:cubicBezTo>
                <a:cubicBezTo>
                  <a:pt x="1312492" y="2145463"/>
                  <a:pt x="1299315" y="2122756"/>
                  <a:pt x="1227473" y="2113291"/>
                </a:cubicBezTo>
                <a:cubicBezTo>
                  <a:pt x="1199075" y="2120045"/>
                  <a:pt x="1149241" y="2095660"/>
                  <a:pt x="1088711" y="2097947"/>
                </a:cubicBezTo>
                <a:cubicBezTo>
                  <a:pt x="1048569" y="2095382"/>
                  <a:pt x="1091396" y="2061344"/>
                  <a:pt x="939259" y="2073411"/>
                </a:cubicBezTo>
                <a:cubicBezTo>
                  <a:pt x="930603" y="2080267"/>
                  <a:pt x="912274" y="2072716"/>
                  <a:pt x="914345" y="2063135"/>
                </a:cubicBezTo>
                <a:cubicBezTo>
                  <a:pt x="904674" y="2065915"/>
                  <a:pt x="881392" y="2083881"/>
                  <a:pt x="879393" y="2068419"/>
                </a:cubicBezTo>
                <a:cubicBezTo>
                  <a:pt x="831068" y="2065554"/>
                  <a:pt x="782797" y="2073516"/>
                  <a:pt x="739242" y="2091539"/>
                </a:cubicBezTo>
                <a:cubicBezTo>
                  <a:pt x="713063" y="2085924"/>
                  <a:pt x="685973" y="2097939"/>
                  <a:pt x="628509" y="2108134"/>
                </a:cubicBezTo>
                <a:cubicBezTo>
                  <a:pt x="575136" y="2076613"/>
                  <a:pt x="570057" y="2131408"/>
                  <a:pt x="508046" y="2109851"/>
                </a:cubicBezTo>
                <a:cubicBezTo>
                  <a:pt x="473420" y="2105939"/>
                  <a:pt x="433697" y="2091842"/>
                  <a:pt x="408793" y="2105335"/>
                </a:cubicBezTo>
                <a:cubicBezTo>
                  <a:pt x="383633" y="2099507"/>
                  <a:pt x="299763" y="2118030"/>
                  <a:pt x="259142" y="2115883"/>
                </a:cubicBezTo>
                <a:cubicBezTo>
                  <a:pt x="191085" y="2103328"/>
                  <a:pt x="127146" y="2128850"/>
                  <a:pt x="91266" y="2135533"/>
                </a:cubicBezTo>
                <a:cubicBezTo>
                  <a:pt x="55346" y="2131669"/>
                  <a:pt x="37547" y="2122850"/>
                  <a:pt x="12251" y="2121489"/>
                </a:cubicBezTo>
                <a:lnTo>
                  <a:pt x="0" y="2122164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995AC4-2346-98A7-4B5C-6AA574EEAB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342" y="610517"/>
            <a:ext cx="5548182" cy="5518256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r>
              <a:rPr lang="ru-RU" sz="2000" dirty="0"/>
              <a:t>Новые области (2025)</a:t>
            </a:r>
          </a:p>
          <a:p>
            <a:pPr lvl="1"/>
            <a:r>
              <a:rPr lang="ru-RU" sz="1600" dirty="0"/>
              <a:t>Региональные центры силы в системе управления интернетом</a:t>
            </a:r>
          </a:p>
          <a:p>
            <a:pPr lvl="1"/>
            <a:r>
              <a:rPr lang="ru-RU" sz="1600" dirty="0"/>
              <a:t>Цифровой суверенитет и международная информационная безопасность</a:t>
            </a:r>
          </a:p>
          <a:p>
            <a:pPr lvl="1"/>
            <a:r>
              <a:rPr lang="ru-RU" sz="1600" dirty="0"/>
              <a:t>Экология и «зеленый» Интернет</a:t>
            </a:r>
          </a:p>
          <a:p>
            <a:pPr lvl="1"/>
            <a:r>
              <a:rPr lang="ru-RU" sz="1600" dirty="0"/>
              <a:t>Цифровое неравенство и цифровой неоколониализм</a:t>
            </a:r>
          </a:p>
          <a:p>
            <a:pPr lvl="1"/>
            <a:r>
              <a:rPr lang="ru-RU" sz="1600" dirty="0"/>
              <a:t>ИИ</a:t>
            </a:r>
          </a:p>
          <a:p>
            <a:pPr lvl="1"/>
            <a:r>
              <a:rPr lang="ru-RU" sz="1600" dirty="0"/>
              <a:t>Технологии распределенных реестров и криптовалюты</a:t>
            </a:r>
          </a:p>
          <a:p>
            <a:pPr lvl="1"/>
            <a:r>
              <a:rPr lang="ru-RU" sz="1600" dirty="0"/>
              <a:t>Большие данные и проблема трансграничного управления данными</a:t>
            </a:r>
          </a:p>
          <a:p>
            <a:pPr lvl="1"/>
            <a:endParaRPr lang="ru-RU" sz="1600" dirty="0"/>
          </a:p>
          <a:p>
            <a:pPr lvl="1"/>
            <a:r>
              <a:rPr lang="ru-RU" sz="1600" dirty="0"/>
              <a:t>Потенциал реформирования системы управления Интернетом </a:t>
            </a: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BFFEA99-E831-4C3B-8D16-0EA4AB33F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95584" y="610517"/>
            <a:ext cx="4010943" cy="5636963"/>
          </a:xfrm>
          <a:custGeom>
            <a:avLst/>
            <a:gdLst>
              <a:gd name="connsiteX0" fmla="*/ 0 w 2400300"/>
              <a:gd name="connsiteY0" fmla="*/ 0 h 2400300"/>
              <a:gd name="connsiteX1" fmla="*/ 2400300 w 2400300"/>
              <a:gd name="connsiteY1" fmla="*/ 0 h 2400300"/>
              <a:gd name="connsiteX2" fmla="*/ 2400300 w 2400300"/>
              <a:gd name="connsiteY2" fmla="*/ 2400300 h 2400300"/>
              <a:gd name="connsiteX3" fmla="*/ 0 w 2400300"/>
              <a:gd name="connsiteY3" fmla="*/ 2400300 h 2400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00300" h="2400300">
                <a:moveTo>
                  <a:pt x="0" y="0"/>
                </a:moveTo>
                <a:lnTo>
                  <a:pt x="2400300" y="0"/>
                </a:lnTo>
                <a:lnTo>
                  <a:pt x="2400300" y="2400300"/>
                </a:lnTo>
                <a:lnTo>
                  <a:pt x="0" y="2400300"/>
                </a:lnTo>
                <a:close/>
              </a:path>
            </a:pathLst>
          </a:custGeom>
          <a:solidFill>
            <a:srgbClr val="F2F2F2"/>
          </a:solidFill>
          <a:ln>
            <a:noFill/>
          </a:ln>
          <a:effectLst>
            <a:outerShdw blurRad="25400" dist="12700" dir="3000000" algn="tl" rotWithShape="0">
              <a:prstClr val="black">
                <a:alpha val="2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F4571D-C47C-92F3-3BDC-E48B46EA23D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458" r="-3" b="1948"/>
          <a:stretch>
            <a:fillRect/>
          </a:stretch>
        </p:blipFill>
        <p:spPr>
          <a:xfrm>
            <a:off x="7761092" y="771383"/>
            <a:ext cx="3684567" cy="5311922"/>
          </a:xfrm>
          <a:prstGeom prst="rect">
            <a:avLst/>
          </a:prstGeom>
        </p:spPr>
      </p:pic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3B9FD11D-7561-43C8-BE54-00D7DCF0E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55391" y="5800300"/>
            <a:ext cx="5736610" cy="1057702"/>
          </a:xfrm>
          <a:custGeom>
            <a:avLst/>
            <a:gdLst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3959588 w 5741575"/>
              <a:gd name="connsiteY74" fmla="*/ 239195 h 955271"/>
              <a:gd name="connsiteX75" fmla="*/ 4114838 w 5741575"/>
              <a:gd name="connsiteY75" fmla="*/ 238165 h 955271"/>
              <a:gd name="connsiteX76" fmla="*/ 4271023 w 5741575"/>
              <a:gd name="connsiteY76" fmla="*/ 241959 h 955271"/>
              <a:gd name="connsiteX77" fmla="*/ 4367397 w 5741575"/>
              <a:gd name="connsiteY77" fmla="*/ 271442 h 955271"/>
              <a:gd name="connsiteX78" fmla="*/ 4495366 w 5741575"/>
              <a:gd name="connsiteY78" fmla="*/ 271618 h 955271"/>
              <a:gd name="connsiteX79" fmla="*/ 4517347 w 5741575"/>
              <a:gd name="connsiteY79" fmla="*/ 275639 h 955271"/>
              <a:gd name="connsiteX80" fmla="*/ 4546116 w 5741575"/>
              <a:gd name="connsiteY80" fmla="*/ 268568 h 955271"/>
              <a:gd name="connsiteX81" fmla="*/ 4661259 w 5741575"/>
              <a:gd name="connsiteY81" fmla="*/ 238966 h 955271"/>
              <a:gd name="connsiteX82" fmla="*/ 4750403 w 5741575"/>
              <a:gd name="connsiteY82" fmla="*/ 204364 h 955271"/>
              <a:gd name="connsiteX83" fmla="*/ 4867614 w 5741575"/>
              <a:gd name="connsiteY83" fmla="*/ 208668 h 955271"/>
              <a:gd name="connsiteX84" fmla="*/ 4937036 w 5741575"/>
              <a:gd name="connsiteY84" fmla="*/ 195446 h 955271"/>
              <a:gd name="connsiteX85" fmla="*/ 5047626 w 5741575"/>
              <a:gd name="connsiteY85" fmla="*/ 149604 h 955271"/>
              <a:gd name="connsiteX86" fmla="*/ 5200247 w 5741575"/>
              <a:gd name="connsiteY86" fmla="*/ 142695 h 955271"/>
              <a:gd name="connsiteX87" fmla="*/ 5235691 w 5741575"/>
              <a:gd name="connsiteY87" fmla="*/ 173330 h 955271"/>
              <a:gd name="connsiteX88" fmla="*/ 5280133 w 5741575"/>
              <a:gd name="connsiteY88" fmla="*/ 189342 h 955271"/>
              <a:gd name="connsiteX89" fmla="*/ 5291963 w 5741575"/>
              <a:gd name="connsiteY89" fmla="*/ 139446 h 955271"/>
              <a:gd name="connsiteX90" fmla="*/ 5418472 w 5741575"/>
              <a:gd name="connsiteY90" fmla="*/ 89163 h 955271"/>
              <a:gd name="connsiteX91" fmla="*/ 5482354 w 5741575"/>
              <a:gd name="connsiteY91" fmla="*/ 69470 h 955271"/>
              <a:gd name="connsiteX92" fmla="*/ 5583280 w 5741575"/>
              <a:gd name="connsiteY92" fmla="*/ 49787 h 955271"/>
              <a:gd name="connsiteX93" fmla="*/ 5613766 w 5741575"/>
              <a:gd name="connsiteY93" fmla="*/ 41855 h 955271"/>
              <a:gd name="connsiteX94" fmla="*/ 5684952 w 5741575"/>
              <a:gd name="connsiteY94" fmla="*/ 26088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791651 w 5741575"/>
              <a:gd name="connsiteY38" fmla="*/ 567019 h 955271"/>
              <a:gd name="connsiteX39" fmla="*/ 1873778 w 5741575"/>
              <a:gd name="connsiteY39" fmla="*/ 530130 h 955271"/>
              <a:gd name="connsiteX40" fmla="*/ 1988411 w 5741575"/>
              <a:gd name="connsiteY40" fmla="*/ 491599 h 955271"/>
              <a:gd name="connsiteX41" fmla="*/ 2085507 w 5741575"/>
              <a:gd name="connsiteY41" fmla="*/ 498527 h 955271"/>
              <a:gd name="connsiteX42" fmla="*/ 2090767 w 5741575"/>
              <a:gd name="connsiteY42" fmla="*/ 490616 h 955271"/>
              <a:gd name="connsiteX43" fmla="*/ 2151143 w 5741575"/>
              <a:gd name="connsiteY43" fmla="*/ 478332 h 955271"/>
              <a:gd name="connsiteX44" fmla="*/ 2378710 w 5741575"/>
              <a:gd name="connsiteY44" fmla="*/ 477570 h 955271"/>
              <a:gd name="connsiteX45" fmla="*/ 2496256 w 5741575"/>
              <a:gd name="connsiteY45" fmla="*/ 452396 h 955271"/>
              <a:gd name="connsiteX46" fmla="*/ 2535387 w 5741575"/>
              <a:gd name="connsiteY46" fmla="*/ 436645 h 955271"/>
              <a:gd name="connsiteX47" fmla="*/ 2601109 w 5741575"/>
              <a:gd name="connsiteY47" fmla="*/ 410678 h 955271"/>
              <a:gd name="connsiteX48" fmla="*/ 2643855 w 5741575"/>
              <a:gd name="connsiteY48" fmla="*/ 374482 h 955271"/>
              <a:gd name="connsiteX49" fmla="*/ 2657726 w 5741575"/>
              <a:gd name="connsiteY49" fmla="*/ 365841 h 955271"/>
              <a:gd name="connsiteX50" fmla="*/ 2687125 w 5741575"/>
              <a:gd name="connsiteY50" fmla="*/ 366820 h 955271"/>
              <a:gd name="connsiteX51" fmla="*/ 2697479 w 5741575"/>
              <a:gd name="connsiteY51" fmla="*/ 361430 h 955271"/>
              <a:gd name="connsiteX52" fmla="*/ 2701547 w 5741575"/>
              <a:gd name="connsiteY52" fmla="*/ 361545 h 955271"/>
              <a:gd name="connsiteX53" fmla="*/ 2711054 w 5741575"/>
              <a:gd name="connsiteY53" fmla="*/ 360597 h 955271"/>
              <a:gd name="connsiteX54" fmla="*/ 2710438 w 5741575"/>
              <a:gd name="connsiteY54" fmla="*/ 366958 h 955271"/>
              <a:gd name="connsiteX55" fmla="*/ 2722936 w 5741575"/>
              <a:gd name="connsiteY55" fmla="*/ 377633 h 955271"/>
              <a:gd name="connsiteX56" fmla="*/ 2777227 w 5741575"/>
              <a:gd name="connsiteY56" fmla="*/ 368972 h 955271"/>
              <a:gd name="connsiteX57" fmla="*/ 2779510 w 5741575"/>
              <a:gd name="connsiteY57" fmla="*/ 361652 h 955271"/>
              <a:gd name="connsiteX58" fmla="*/ 2786278 w 5741575"/>
              <a:gd name="connsiteY58" fmla="*/ 359869 h 955271"/>
              <a:gd name="connsiteX59" fmla="*/ 2792101 w 5741575"/>
              <a:gd name="connsiteY59" fmla="*/ 365927 h 955271"/>
              <a:gd name="connsiteX60" fmla="*/ 2885545 w 5741575"/>
              <a:gd name="connsiteY60" fmla="*/ 372818 h 955271"/>
              <a:gd name="connsiteX61" fmla="*/ 3009558 w 5741575"/>
              <a:gd name="connsiteY61" fmla="*/ 370573 h 955271"/>
              <a:gd name="connsiteX62" fmla="*/ 3095010 w 5741575"/>
              <a:gd name="connsiteY62" fmla="*/ 332454 h 955271"/>
              <a:gd name="connsiteX63" fmla="*/ 3103742 w 5741575"/>
              <a:gd name="connsiteY63" fmla="*/ 337974 h 955271"/>
              <a:gd name="connsiteX64" fmla="*/ 3165093 w 5741575"/>
              <a:gd name="connsiteY64" fmla="*/ 329459 h 955271"/>
              <a:gd name="connsiteX65" fmla="*/ 3373785 w 5741575"/>
              <a:gd name="connsiteY65" fmla="*/ 255680 h 955271"/>
              <a:gd name="connsiteX66" fmla="*/ 3493851 w 5741575"/>
              <a:gd name="connsiteY66" fmla="*/ 240255 h 955271"/>
              <a:gd name="connsiteX67" fmla="*/ 3537470 w 5741575"/>
              <a:gd name="connsiteY67" fmla="*/ 241867 h 955271"/>
              <a:gd name="connsiteX68" fmla="*/ 3610489 w 5741575"/>
              <a:gd name="connsiteY68" fmla="*/ 244128 h 955271"/>
              <a:gd name="connsiteX69" fmla="*/ 3667539 w 5741575"/>
              <a:gd name="connsiteY69" fmla="*/ 263271 h 955271"/>
              <a:gd name="connsiteX70" fmla="*/ 3727614 w 5741575"/>
              <a:gd name="connsiteY70" fmla="*/ 258245 h 955271"/>
              <a:gd name="connsiteX71" fmla="*/ 3738369 w 5741575"/>
              <a:gd name="connsiteY71" fmla="*/ 234506 h 955271"/>
              <a:gd name="connsiteX72" fmla="*/ 3803670 w 5741575"/>
              <a:gd name="connsiteY72" fmla="*/ 236457 h 955271"/>
              <a:gd name="connsiteX73" fmla="*/ 3903080 w 5741575"/>
              <a:gd name="connsiteY73" fmla="*/ 241890 h 955271"/>
              <a:gd name="connsiteX74" fmla="*/ 4114838 w 5741575"/>
              <a:gd name="connsiteY74" fmla="*/ 238165 h 955271"/>
              <a:gd name="connsiteX75" fmla="*/ 4271023 w 5741575"/>
              <a:gd name="connsiteY75" fmla="*/ 241959 h 955271"/>
              <a:gd name="connsiteX76" fmla="*/ 4367397 w 5741575"/>
              <a:gd name="connsiteY76" fmla="*/ 271442 h 955271"/>
              <a:gd name="connsiteX77" fmla="*/ 4495366 w 5741575"/>
              <a:gd name="connsiteY77" fmla="*/ 271618 h 955271"/>
              <a:gd name="connsiteX78" fmla="*/ 4517347 w 5741575"/>
              <a:gd name="connsiteY78" fmla="*/ 275639 h 955271"/>
              <a:gd name="connsiteX79" fmla="*/ 4546116 w 5741575"/>
              <a:gd name="connsiteY79" fmla="*/ 268568 h 955271"/>
              <a:gd name="connsiteX80" fmla="*/ 4661259 w 5741575"/>
              <a:gd name="connsiteY80" fmla="*/ 238966 h 955271"/>
              <a:gd name="connsiteX81" fmla="*/ 4750403 w 5741575"/>
              <a:gd name="connsiteY81" fmla="*/ 204364 h 955271"/>
              <a:gd name="connsiteX82" fmla="*/ 4867614 w 5741575"/>
              <a:gd name="connsiteY82" fmla="*/ 208668 h 955271"/>
              <a:gd name="connsiteX83" fmla="*/ 4937036 w 5741575"/>
              <a:gd name="connsiteY83" fmla="*/ 195446 h 955271"/>
              <a:gd name="connsiteX84" fmla="*/ 5047626 w 5741575"/>
              <a:gd name="connsiteY84" fmla="*/ 149604 h 955271"/>
              <a:gd name="connsiteX85" fmla="*/ 5200247 w 5741575"/>
              <a:gd name="connsiteY85" fmla="*/ 142695 h 955271"/>
              <a:gd name="connsiteX86" fmla="*/ 5235691 w 5741575"/>
              <a:gd name="connsiteY86" fmla="*/ 173330 h 955271"/>
              <a:gd name="connsiteX87" fmla="*/ 5280133 w 5741575"/>
              <a:gd name="connsiteY87" fmla="*/ 189342 h 955271"/>
              <a:gd name="connsiteX88" fmla="*/ 5291963 w 5741575"/>
              <a:gd name="connsiteY88" fmla="*/ 139446 h 955271"/>
              <a:gd name="connsiteX89" fmla="*/ 5418472 w 5741575"/>
              <a:gd name="connsiteY89" fmla="*/ 89163 h 955271"/>
              <a:gd name="connsiteX90" fmla="*/ 5482354 w 5741575"/>
              <a:gd name="connsiteY90" fmla="*/ 69470 h 955271"/>
              <a:gd name="connsiteX91" fmla="*/ 5583280 w 5741575"/>
              <a:gd name="connsiteY91" fmla="*/ 49787 h 955271"/>
              <a:gd name="connsiteX92" fmla="*/ 5613766 w 5741575"/>
              <a:gd name="connsiteY92" fmla="*/ 41855 h 955271"/>
              <a:gd name="connsiteX93" fmla="*/ 5684952 w 5741575"/>
              <a:gd name="connsiteY93" fmla="*/ 26088 h 955271"/>
              <a:gd name="connsiteX94" fmla="*/ 5741575 w 5741575"/>
              <a:gd name="connsiteY9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585428 w 5741575"/>
              <a:gd name="connsiteY22" fmla="*/ 826440 h 955271"/>
              <a:gd name="connsiteX23" fmla="*/ 787156 w 5741575"/>
              <a:gd name="connsiteY23" fmla="*/ 838447 h 955271"/>
              <a:gd name="connsiteX24" fmla="*/ 898586 w 5741575"/>
              <a:gd name="connsiteY24" fmla="*/ 808502 h 955271"/>
              <a:gd name="connsiteX25" fmla="*/ 924063 w 5741575"/>
              <a:gd name="connsiteY25" fmla="*/ 770210 h 955271"/>
              <a:gd name="connsiteX26" fmla="*/ 1212574 w 5741575"/>
              <a:gd name="connsiteY26" fmla="*/ 724238 h 955271"/>
              <a:gd name="connsiteX27" fmla="*/ 1280768 w 5741575"/>
              <a:gd name="connsiteY27" fmla="*/ 699122 h 955271"/>
              <a:gd name="connsiteX28" fmla="*/ 1352027 w 5741575"/>
              <a:gd name="connsiteY28" fmla="*/ 704323 h 955271"/>
              <a:gd name="connsiteX29" fmla="*/ 1374314 w 5741575"/>
              <a:gd name="connsiteY29" fmla="*/ 688815 h 955271"/>
              <a:gd name="connsiteX30" fmla="*/ 1378034 w 5741575"/>
              <a:gd name="connsiteY30" fmla="*/ 685842 h 955271"/>
              <a:gd name="connsiteX31" fmla="*/ 1395604 w 5741575"/>
              <a:gd name="connsiteY31" fmla="*/ 680460 h 955271"/>
              <a:gd name="connsiteX32" fmla="*/ 1397206 w 5741575"/>
              <a:gd name="connsiteY32" fmla="*/ 670793 h 955271"/>
              <a:gd name="connsiteX33" fmla="*/ 1421250 w 5741575"/>
              <a:gd name="connsiteY33" fmla="*/ 656855 h 955271"/>
              <a:gd name="connsiteX34" fmla="*/ 1454524 w 5741575"/>
              <a:gd name="connsiteY34" fmla="*/ 649224 h 955271"/>
              <a:gd name="connsiteX35" fmla="*/ 1616217 w 5741575"/>
              <a:gd name="connsiteY35" fmla="*/ 622107 h 955271"/>
              <a:gd name="connsiteX36" fmla="*/ 1710928 w 5741575"/>
              <a:gd name="connsiteY36" fmla="*/ 600666 h 955271"/>
              <a:gd name="connsiteX37" fmla="*/ 1743718 w 5741575"/>
              <a:gd name="connsiteY37" fmla="*/ 584327 h 955271"/>
              <a:gd name="connsiteX38" fmla="*/ 1873778 w 5741575"/>
              <a:gd name="connsiteY38" fmla="*/ 530130 h 955271"/>
              <a:gd name="connsiteX39" fmla="*/ 1988411 w 5741575"/>
              <a:gd name="connsiteY39" fmla="*/ 491599 h 955271"/>
              <a:gd name="connsiteX40" fmla="*/ 2085507 w 5741575"/>
              <a:gd name="connsiteY40" fmla="*/ 498527 h 955271"/>
              <a:gd name="connsiteX41" fmla="*/ 2090767 w 5741575"/>
              <a:gd name="connsiteY41" fmla="*/ 490616 h 955271"/>
              <a:gd name="connsiteX42" fmla="*/ 2151143 w 5741575"/>
              <a:gd name="connsiteY42" fmla="*/ 478332 h 955271"/>
              <a:gd name="connsiteX43" fmla="*/ 2378710 w 5741575"/>
              <a:gd name="connsiteY43" fmla="*/ 477570 h 955271"/>
              <a:gd name="connsiteX44" fmla="*/ 2496256 w 5741575"/>
              <a:gd name="connsiteY44" fmla="*/ 452396 h 955271"/>
              <a:gd name="connsiteX45" fmla="*/ 2535387 w 5741575"/>
              <a:gd name="connsiteY45" fmla="*/ 436645 h 955271"/>
              <a:gd name="connsiteX46" fmla="*/ 2601109 w 5741575"/>
              <a:gd name="connsiteY46" fmla="*/ 410678 h 955271"/>
              <a:gd name="connsiteX47" fmla="*/ 2643855 w 5741575"/>
              <a:gd name="connsiteY47" fmla="*/ 374482 h 955271"/>
              <a:gd name="connsiteX48" fmla="*/ 2657726 w 5741575"/>
              <a:gd name="connsiteY48" fmla="*/ 365841 h 955271"/>
              <a:gd name="connsiteX49" fmla="*/ 2687125 w 5741575"/>
              <a:gd name="connsiteY49" fmla="*/ 366820 h 955271"/>
              <a:gd name="connsiteX50" fmla="*/ 2697479 w 5741575"/>
              <a:gd name="connsiteY50" fmla="*/ 361430 h 955271"/>
              <a:gd name="connsiteX51" fmla="*/ 2701547 w 5741575"/>
              <a:gd name="connsiteY51" fmla="*/ 361545 h 955271"/>
              <a:gd name="connsiteX52" fmla="*/ 2711054 w 5741575"/>
              <a:gd name="connsiteY52" fmla="*/ 360597 h 955271"/>
              <a:gd name="connsiteX53" fmla="*/ 2710438 w 5741575"/>
              <a:gd name="connsiteY53" fmla="*/ 366958 h 955271"/>
              <a:gd name="connsiteX54" fmla="*/ 2722936 w 5741575"/>
              <a:gd name="connsiteY54" fmla="*/ 377633 h 955271"/>
              <a:gd name="connsiteX55" fmla="*/ 2777227 w 5741575"/>
              <a:gd name="connsiteY55" fmla="*/ 368972 h 955271"/>
              <a:gd name="connsiteX56" fmla="*/ 2779510 w 5741575"/>
              <a:gd name="connsiteY56" fmla="*/ 361652 h 955271"/>
              <a:gd name="connsiteX57" fmla="*/ 2786278 w 5741575"/>
              <a:gd name="connsiteY57" fmla="*/ 359869 h 955271"/>
              <a:gd name="connsiteX58" fmla="*/ 2792101 w 5741575"/>
              <a:gd name="connsiteY58" fmla="*/ 365927 h 955271"/>
              <a:gd name="connsiteX59" fmla="*/ 2885545 w 5741575"/>
              <a:gd name="connsiteY59" fmla="*/ 372818 h 955271"/>
              <a:gd name="connsiteX60" fmla="*/ 3009558 w 5741575"/>
              <a:gd name="connsiteY60" fmla="*/ 370573 h 955271"/>
              <a:gd name="connsiteX61" fmla="*/ 3095010 w 5741575"/>
              <a:gd name="connsiteY61" fmla="*/ 332454 h 955271"/>
              <a:gd name="connsiteX62" fmla="*/ 3103742 w 5741575"/>
              <a:gd name="connsiteY62" fmla="*/ 337974 h 955271"/>
              <a:gd name="connsiteX63" fmla="*/ 3165093 w 5741575"/>
              <a:gd name="connsiteY63" fmla="*/ 329459 h 955271"/>
              <a:gd name="connsiteX64" fmla="*/ 3373785 w 5741575"/>
              <a:gd name="connsiteY64" fmla="*/ 255680 h 955271"/>
              <a:gd name="connsiteX65" fmla="*/ 3493851 w 5741575"/>
              <a:gd name="connsiteY65" fmla="*/ 240255 h 955271"/>
              <a:gd name="connsiteX66" fmla="*/ 3537470 w 5741575"/>
              <a:gd name="connsiteY66" fmla="*/ 241867 h 955271"/>
              <a:gd name="connsiteX67" fmla="*/ 3610489 w 5741575"/>
              <a:gd name="connsiteY67" fmla="*/ 244128 h 955271"/>
              <a:gd name="connsiteX68" fmla="*/ 3667539 w 5741575"/>
              <a:gd name="connsiteY68" fmla="*/ 263271 h 955271"/>
              <a:gd name="connsiteX69" fmla="*/ 3727614 w 5741575"/>
              <a:gd name="connsiteY69" fmla="*/ 258245 h 955271"/>
              <a:gd name="connsiteX70" fmla="*/ 3738369 w 5741575"/>
              <a:gd name="connsiteY70" fmla="*/ 234506 h 955271"/>
              <a:gd name="connsiteX71" fmla="*/ 3803670 w 5741575"/>
              <a:gd name="connsiteY71" fmla="*/ 236457 h 955271"/>
              <a:gd name="connsiteX72" fmla="*/ 3903080 w 5741575"/>
              <a:gd name="connsiteY72" fmla="*/ 241890 h 955271"/>
              <a:gd name="connsiteX73" fmla="*/ 4114838 w 5741575"/>
              <a:gd name="connsiteY73" fmla="*/ 238165 h 955271"/>
              <a:gd name="connsiteX74" fmla="*/ 4271023 w 5741575"/>
              <a:gd name="connsiteY74" fmla="*/ 241959 h 955271"/>
              <a:gd name="connsiteX75" fmla="*/ 4367397 w 5741575"/>
              <a:gd name="connsiteY75" fmla="*/ 271442 h 955271"/>
              <a:gd name="connsiteX76" fmla="*/ 4495366 w 5741575"/>
              <a:gd name="connsiteY76" fmla="*/ 271618 h 955271"/>
              <a:gd name="connsiteX77" fmla="*/ 4517347 w 5741575"/>
              <a:gd name="connsiteY77" fmla="*/ 275639 h 955271"/>
              <a:gd name="connsiteX78" fmla="*/ 4546116 w 5741575"/>
              <a:gd name="connsiteY78" fmla="*/ 268568 h 955271"/>
              <a:gd name="connsiteX79" fmla="*/ 4661259 w 5741575"/>
              <a:gd name="connsiteY79" fmla="*/ 238966 h 955271"/>
              <a:gd name="connsiteX80" fmla="*/ 4750403 w 5741575"/>
              <a:gd name="connsiteY80" fmla="*/ 204364 h 955271"/>
              <a:gd name="connsiteX81" fmla="*/ 4867614 w 5741575"/>
              <a:gd name="connsiteY81" fmla="*/ 208668 h 955271"/>
              <a:gd name="connsiteX82" fmla="*/ 4937036 w 5741575"/>
              <a:gd name="connsiteY82" fmla="*/ 195446 h 955271"/>
              <a:gd name="connsiteX83" fmla="*/ 5047626 w 5741575"/>
              <a:gd name="connsiteY83" fmla="*/ 149604 h 955271"/>
              <a:gd name="connsiteX84" fmla="*/ 5200247 w 5741575"/>
              <a:gd name="connsiteY84" fmla="*/ 142695 h 955271"/>
              <a:gd name="connsiteX85" fmla="*/ 5235691 w 5741575"/>
              <a:gd name="connsiteY85" fmla="*/ 173330 h 955271"/>
              <a:gd name="connsiteX86" fmla="*/ 5280133 w 5741575"/>
              <a:gd name="connsiteY86" fmla="*/ 189342 h 955271"/>
              <a:gd name="connsiteX87" fmla="*/ 5291963 w 5741575"/>
              <a:gd name="connsiteY87" fmla="*/ 139446 h 955271"/>
              <a:gd name="connsiteX88" fmla="*/ 5418472 w 5741575"/>
              <a:gd name="connsiteY88" fmla="*/ 89163 h 955271"/>
              <a:gd name="connsiteX89" fmla="*/ 5482354 w 5741575"/>
              <a:gd name="connsiteY89" fmla="*/ 69470 h 955271"/>
              <a:gd name="connsiteX90" fmla="*/ 5583280 w 5741575"/>
              <a:gd name="connsiteY90" fmla="*/ 49787 h 955271"/>
              <a:gd name="connsiteX91" fmla="*/ 5613766 w 5741575"/>
              <a:gd name="connsiteY91" fmla="*/ 41855 h 955271"/>
              <a:gd name="connsiteX92" fmla="*/ 5684952 w 5741575"/>
              <a:gd name="connsiteY92" fmla="*/ 26088 h 955271"/>
              <a:gd name="connsiteX93" fmla="*/ 5741575 w 5741575"/>
              <a:gd name="connsiteY9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379005 w 5741575"/>
              <a:gd name="connsiteY21" fmla="*/ 878900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924063 w 5741575"/>
              <a:gd name="connsiteY24" fmla="*/ 770210 h 955271"/>
              <a:gd name="connsiteX25" fmla="*/ 1212574 w 5741575"/>
              <a:gd name="connsiteY25" fmla="*/ 724238 h 955271"/>
              <a:gd name="connsiteX26" fmla="*/ 1280768 w 5741575"/>
              <a:gd name="connsiteY26" fmla="*/ 699122 h 955271"/>
              <a:gd name="connsiteX27" fmla="*/ 1352027 w 5741575"/>
              <a:gd name="connsiteY27" fmla="*/ 704323 h 955271"/>
              <a:gd name="connsiteX28" fmla="*/ 1374314 w 5741575"/>
              <a:gd name="connsiteY28" fmla="*/ 688815 h 955271"/>
              <a:gd name="connsiteX29" fmla="*/ 1378034 w 5741575"/>
              <a:gd name="connsiteY29" fmla="*/ 685842 h 955271"/>
              <a:gd name="connsiteX30" fmla="*/ 1395604 w 5741575"/>
              <a:gd name="connsiteY30" fmla="*/ 680460 h 955271"/>
              <a:gd name="connsiteX31" fmla="*/ 1397206 w 5741575"/>
              <a:gd name="connsiteY31" fmla="*/ 670793 h 955271"/>
              <a:gd name="connsiteX32" fmla="*/ 1421250 w 5741575"/>
              <a:gd name="connsiteY32" fmla="*/ 656855 h 955271"/>
              <a:gd name="connsiteX33" fmla="*/ 1454524 w 5741575"/>
              <a:gd name="connsiteY33" fmla="*/ 649224 h 955271"/>
              <a:gd name="connsiteX34" fmla="*/ 1616217 w 5741575"/>
              <a:gd name="connsiteY34" fmla="*/ 622107 h 955271"/>
              <a:gd name="connsiteX35" fmla="*/ 1710928 w 5741575"/>
              <a:gd name="connsiteY35" fmla="*/ 600666 h 955271"/>
              <a:gd name="connsiteX36" fmla="*/ 1743718 w 5741575"/>
              <a:gd name="connsiteY36" fmla="*/ 584327 h 955271"/>
              <a:gd name="connsiteX37" fmla="*/ 1873778 w 5741575"/>
              <a:gd name="connsiteY37" fmla="*/ 530130 h 955271"/>
              <a:gd name="connsiteX38" fmla="*/ 1988411 w 5741575"/>
              <a:gd name="connsiteY38" fmla="*/ 491599 h 955271"/>
              <a:gd name="connsiteX39" fmla="*/ 2085507 w 5741575"/>
              <a:gd name="connsiteY39" fmla="*/ 498527 h 955271"/>
              <a:gd name="connsiteX40" fmla="*/ 2090767 w 5741575"/>
              <a:gd name="connsiteY40" fmla="*/ 490616 h 955271"/>
              <a:gd name="connsiteX41" fmla="*/ 2151143 w 5741575"/>
              <a:gd name="connsiteY41" fmla="*/ 478332 h 955271"/>
              <a:gd name="connsiteX42" fmla="*/ 2378710 w 5741575"/>
              <a:gd name="connsiteY42" fmla="*/ 477570 h 955271"/>
              <a:gd name="connsiteX43" fmla="*/ 2496256 w 5741575"/>
              <a:gd name="connsiteY43" fmla="*/ 452396 h 955271"/>
              <a:gd name="connsiteX44" fmla="*/ 2535387 w 5741575"/>
              <a:gd name="connsiteY44" fmla="*/ 436645 h 955271"/>
              <a:gd name="connsiteX45" fmla="*/ 2601109 w 5741575"/>
              <a:gd name="connsiteY45" fmla="*/ 410678 h 955271"/>
              <a:gd name="connsiteX46" fmla="*/ 2643855 w 5741575"/>
              <a:gd name="connsiteY46" fmla="*/ 374482 h 955271"/>
              <a:gd name="connsiteX47" fmla="*/ 2657726 w 5741575"/>
              <a:gd name="connsiteY47" fmla="*/ 365841 h 955271"/>
              <a:gd name="connsiteX48" fmla="*/ 2687125 w 5741575"/>
              <a:gd name="connsiteY48" fmla="*/ 366820 h 955271"/>
              <a:gd name="connsiteX49" fmla="*/ 2697479 w 5741575"/>
              <a:gd name="connsiteY49" fmla="*/ 361430 h 955271"/>
              <a:gd name="connsiteX50" fmla="*/ 2701547 w 5741575"/>
              <a:gd name="connsiteY50" fmla="*/ 361545 h 955271"/>
              <a:gd name="connsiteX51" fmla="*/ 2711054 w 5741575"/>
              <a:gd name="connsiteY51" fmla="*/ 360597 h 955271"/>
              <a:gd name="connsiteX52" fmla="*/ 2710438 w 5741575"/>
              <a:gd name="connsiteY52" fmla="*/ 366958 h 955271"/>
              <a:gd name="connsiteX53" fmla="*/ 2722936 w 5741575"/>
              <a:gd name="connsiteY53" fmla="*/ 377633 h 955271"/>
              <a:gd name="connsiteX54" fmla="*/ 2777227 w 5741575"/>
              <a:gd name="connsiteY54" fmla="*/ 368972 h 955271"/>
              <a:gd name="connsiteX55" fmla="*/ 2779510 w 5741575"/>
              <a:gd name="connsiteY55" fmla="*/ 361652 h 955271"/>
              <a:gd name="connsiteX56" fmla="*/ 2786278 w 5741575"/>
              <a:gd name="connsiteY56" fmla="*/ 359869 h 955271"/>
              <a:gd name="connsiteX57" fmla="*/ 2792101 w 5741575"/>
              <a:gd name="connsiteY57" fmla="*/ 365927 h 955271"/>
              <a:gd name="connsiteX58" fmla="*/ 2885545 w 5741575"/>
              <a:gd name="connsiteY58" fmla="*/ 372818 h 955271"/>
              <a:gd name="connsiteX59" fmla="*/ 3009558 w 5741575"/>
              <a:gd name="connsiteY59" fmla="*/ 370573 h 955271"/>
              <a:gd name="connsiteX60" fmla="*/ 3095010 w 5741575"/>
              <a:gd name="connsiteY60" fmla="*/ 332454 h 955271"/>
              <a:gd name="connsiteX61" fmla="*/ 3103742 w 5741575"/>
              <a:gd name="connsiteY61" fmla="*/ 337974 h 955271"/>
              <a:gd name="connsiteX62" fmla="*/ 3165093 w 5741575"/>
              <a:gd name="connsiteY62" fmla="*/ 329459 h 955271"/>
              <a:gd name="connsiteX63" fmla="*/ 3373785 w 5741575"/>
              <a:gd name="connsiteY63" fmla="*/ 255680 h 955271"/>
              <a:gd name="connsiteX64" fmla="*/ 3493851 w 5741575"/>
              <a:gd name="connsiteY64" fmla="*/ 240255 h 955271"/>
              <a:gd name="connsiteX65" fmla="*/ 3537470 w 5741575"/>
              <a:gd name="connsiteY65" fmla="*/ 241867 h 955271"/>
              <a:gd name="connsiteX66" fmla="*/ 3610489 w 5741575"/>
              <a:gd name="connsiteY66" fmla="*/ 244128 h 955271"/>
              <a:gd name="connsiteX67" fmla="*/ 3667539 w 5741575"/>
              <a:gd name="connsiteY67" fmla="*/ 263271 h 955271"/>
              <a:gd name="connsiteX68" fmla="*/ 3727614 w 5741575"/>
              <a:gd name="connsiteY68" fmla="*/ 258245 h 955271"/>
              <a:gd name="connsiteX69" fmla="*/ 3738369 w 5741575"/>
              <a:gd name="connsiteY69" fmla="*/ 234506 h 955271"/>
              <a:gd name="connsiteX70" fmla="*/ 3803670 w 5741575"/>
              <a:gd name="connsiteY70" fmla="*/ 236457 h 955271"/>
              <a:gd name="connsiteX71" fmla="*/ 3903080 w 5741575"/>
              <a:gd name="connsiteY71" fmla="*/ 241890 h 955271"/>
              <a:gd name="connsiteX72" fmla="*/ 4114838 w 5741575"/>
              <a:gd name="connsiteY72" fmla="*/ 238165 h 955271"/>
              <a:gd name="connsiteX73" fmla="*/ 4271023 w 5741575"/>
              <a:gd name="connsiteY73" fmla="*/ 241959 h 955271"/>
              <a:gd name="connsiteX74" fmla="*/ 4367397 w 5741575"/>
              <a:gd name="connsiteY74" fmla="*/ 271442 h 955271"/>
              <a:gd name="connsiteX75" fmla="*/ 4495366 w 5741575"/>
              <a:gd name="connsiteY75" fmla="*/ 271618 h 955271"/>
              <a:gd name="connsiteX76" fmla="*/ 4517347 w 5741575"/>
              <a:gd name="connsiteY76" fmla="*/ 275639 h 955271"/>
              <a:gd name="connsiteX77" fmla="*/ 4546116 w 5741575"/>
              <a:gd name="connsiteY77" fmla="*/ 268568 h 955271"/>
              <a:gd name="connsiteX78" fmla="*/ 4661259 w 5741575"/>
              <a:gd name="connsiteY78" fmla="*/ 238966 h 955271"/>
              <a:gd name="connsiteX79" fmla="*/ 4750403 w 5741575"/>
              <a:gd name="connsiteY79" fmla="*/ 204364 h 955271"/>
              <a:gd name="connsiteX80" fmla="*/ 4867614 w 5741575"/>
              <a:gd name="connsiteY80" fmla="*/ 208668 h 955271"/>
              <a:gd name="connsiteX81" fmla="*/ 4937036 w 5741575"/>
              <a:gd name="connsiteY81" fmla="*/ 195446 h 955271"/>
              <a:gd name="connsiteX82" fmla="*/ 5047626 w 5741575"/>
              <a:gd name="connsiteY82" fmla="*/ 149604 h 955271"/>
              <a:gd name="connsiteX83" fmla="*/ 5200247 w 5741575"/>
              <a:gd name="connsiteY83" fmla="*/ 142695 h 955271"/>
              <a:gd name="connsiteX84" fmla="*/ 5235691 w 5741575"/>
              <a:gd name="connsiteY84" fmla="*/ 173330 h 955271"/>
              <a:gd name="connsiteX85" fmla="*/ 5280133 w 5741575"/>
              <a:gd name="connsiteY85" fmla="*/ 189342 h 955271"/>
              <a:gd name="connsiteX86" fmla="*/ 5291963 w 5741575"/>
              <a:gd name="connsiteY86" fmla="*/ 139446 h 955271"/>
              <a:gd name="connsiteX87" fmla="*/ 5418472 w 5741575"/>
              <a:gd name="connsiteY87" fmla="*/ 89163 h 955271"/>
              <a:gd name="connsiteX88" fmla="*/ 5482354 w 5741575"/>
              <a:gd name="connsiteY88" fmla="*/ 69470 h 955271"/>
              <a:gd name="connsiteX89" fmla="*/ 5583280 w 5741575"/>
              <a:gd name="connsiteY89" fmla="*/ 49787 h 955271"/>
              <a:gd name="connsiteX90" fmla="*/ 5613766 w 5741575"/>
              <a:gd name="connsiteY90" fmla="*/ 41855 h 955271"/>
              <a:gd name="connsiteX91" fmla="*/ 5684952 w 5741575"/>
              <a:gd name="connsiteY91" fmla="*/ 26088 h 955271"/>
              <a:gd name="connsiteX92" fmla="*/ 5741575 w 5741575"/>
              <a:gd name="connsiteY9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898586 w 5741575"/>
              <a:gd name="connsiteY23" fmla="*/ 808502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212574 w 5741575"/>
              <a:gd name="connsiteY24" fmla="*/ 724238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80768 w 5741575"/>
              <a:gd name="connsiteY25" fmla="*/ 699122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52027 w 5741575"/>
              <a:gd name="connsiteY26" fmla="*/ 704323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356953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33872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299711 w 5741575"/>
              <a:gd name="connsiteY16" fmla="*/ 870064 h 955271"/>
              <a:gd name="connsiteX17" fmla="*/ 306299 w 5741575"/>
              <a:gd name="connsiteY17" fmla="*/ 873609 h 955271"/>
              <a:gd name="connsiteX18" fmla="*/ 331571 w 5741575"/>
              <a:gd name="connsiteY18" fmla="*/ 869866 h 955271"/>
              <a:gd name="connsiteX19" fmla="*/ 384157 w 5741575"/>
              <a:gd name="connsiteY19" fmla="*/ 867971 h 955271"/>
              <a:gd name="connsiteX20" fmla="*/ 477637 w 5741575"/>
              <a:gd name="connsiteY20" fmla="*/ 870334 h 955271"/>
              <a:gd name="connsiteX21" fmla="*/ 570239 w 5741575"/>
              <a:gd name="connsiteY21" fmla="*/ 829596 h 955271"/>
              <a:gd name="connsiteX22" fmla="*/ 787156 w 5741575"/>
              <a:gd name="connsiteY22" fmla="*/ 838447 h 955271"/>
              <a:gd name="connsiteX23" fmla="*/ 948872 w 5741575"/>
              <a:gd name="connsiteY23" fmla="*/ 772201 h 955271"/>
              <a:gd name="connsiteX24" fmla="*/ 1127089 w 5741575"/>
              <a:gd name="connsiteY24" fmla="*/ 746926 h 955271"/>
              <a:gd name="connsiteX25" fmla="*/ 1220426 w 5741575"/>
              <a:gd name="connsiteY25" fmla="*/ 721810 h 955271"/>
              <a:gd name="connsiteX26" fmla="*/ 1306771 w 5741575"/>
              <a:gd name="connsiteY26" fmla="*/ 717936 h 955271"/>
              <a:gd name="connsiteX27" fmla="*/ 1374314 w 5741575"/>
              <a:gd name="connsiteY27" fmla="*/ 688815 h 955271"/>
              <a:gd name="connsiteX28" fmla="*/ 1378034 w 5741575"/>
              <a:gd name="connsiteY28" fmla="*/ 685842 h 955271"/>
              <a:gd name="connsiteX29" fmla="*/ 1395604 w 5741575"/>
              <a:gd name="connsiteY29" fmla="*/ 680460 h 955271"/>
              <a:gd name="connsiteX30" fmla="*/ 1397206 w 5741575"/>
              <a:gd name="connsiteY30" fmla="*/ 670793 h 955271"/>
              <a:gd name="connsiteX31" fmla="*/ 1421250 w 5741575"/>
              <a:gd name="connsiteY31" fmla="*/ 656855 h 955271"/>
              <a:gd name="connsiteX32" fmla="*/ 1454524 w 5741575"/>
              <a:gd name="connsiteY32" fmla="*/ 649224 h 955271"/>
              <a:gd name="connsiteX33" fmla="*/ 1616217 w 5741575"/>
              <a:gd name="connsiteY33" fmla="*/ 622107 h 955271"/>
              <a:gd name="connsiteX34" fmla="*/ 1710928 w 5741575"/>
              <a:gd name="connsiteY34" fmla="*/ 600666 h 955271"/>
              <a:gd name="connsiteX35" fmla="*/ 1743718 w 5741575"/>
              <a:gd name="connsiteY35" fmla="*/ 584327 h 955271"/>
              <a:gd name="connsiteX36" fmla="*/ 1873778 w 5741575"/>
              <a:gd name="connsiteY36" fmla="*/ 530130 h 955271"/>
              <a:gd name="connsiteX37" fmla="*/ 1988411 w 5741575"/>
              <a:gd name="connsiteY37" fmla="*/ 491599 h 955271"/>
              <a:gd name="connsiteX38" fmla="*/ 2085507 w 5741575"/>
              <a:gd name="connsiteY38" fmla="*/ 498527 h 955271"/>
              <a:gd name="connsiteX39" fmla="*/ 2090767 w 5741575"/>
              <a:gd name="connsiteY39" fmla="*/ 490616 h 955271"/>
              <a:gd name="connsiteX40" fmla="*/ 2151143 w 5741575"/>
              <a:gd name="connsiteY40" fmla="*/ 478332 h 955271"/>
              <a:gd name="connsiteX41" fmla="*/ 2378710 w 5741575"/>
              <a:gd name="connsiteY41" fmla="*/ 477570 h 955271"/>
              <a:gd name="connsiteX42" fmla="*/ 2496256 w 5741575"/>
              <a:gd name="connsiteY42" fmla="*/ 452396 h 955271"/>
              <a:gd name="connsiteX43" fmla="*/ 2535387 w 5741575"/>
              <a:gd name="connsiteY43" fmla="*/ 436645 h 955271"/>
              <a:gd name="connsiteX44" fmla="*/ 2601109 w 5741575"/>
              <a:gd name="connsiteY44" fmla="*/ 410678 h 955271"/>
              <a:gd name="connsiteX45" fmla="*/ 2643855 w 5741575"/>
              <a:gd name="connsiteY45" fmla="*/ 374482 h 955271"/>
              <a:gd name="connsiteX46" fmla="*/ 2657726 w 5741575"/>
              <a:gd name="connsiteY46" fmla="*/ 365841 h 955271"/>
              <a:gd name="connsiteX47" fmla="*/ 2687125 w 5741575"/>
              <a:gd name="connsiteY47" fmla="*/ 366820 h 955271"/>
              <a:gd name="connsiteX48" fmla="*/ 2697479 w 5741575"/>
              <a:gd name="connsiteY48" fmla="*/ 361430 h 955271"/>
              <a:gd name="connsiteX49" fmla="*/ 2701547 w 5741575"/>
              <a:gd name="connsiteY49" fmla="*/ 361545 h 955271"/>
              <a:gd name="connsiteX50" fmla="*/ 2711054 w 5741575"/>
              <a:gd name="connsiteY50" fmla="*/ 360597 h 955271"/>
              <a:gd name="connsiteX51" fmla="*/ 2710438 w 5741575"/>
              <a:gd name="connsiteY51" fmla="*/ 366958 h 955271"/>
              <a:gd name="connsiteX52" fmla="*/ 2722936 w 5741575"/>
              <a:gd name="connsiteY52" fmla="*/ 377633 h 955271"/>
              <a:gd name="connsiteX53" fmla="*/ 2777227 w 5741575"/>
              <a:gd name="connsiteY53" fmla="*/ 368972 h 955271"/>
              <a:gd name="connsiteX54" fmla="*/ 2779510 w 5741575"/>
              <a:gd name="connsiteY54" fmla="*/ 361652 h 955271"/>
              <a:gd name="connsiteX55" fmla="*/ 2786278 w 5741575"/>
              <a:gd name="connsiteY55" fmla="*/ 359869 h 955271"/>
              <a:gd name="connsiteX56" fmla="*/ 2792101 w 5741575"/>
              <a:gd name="connsiteY56" fmla="*/ 365927 h 955271"/>
              <a:gd name="connsiteX57" fmla="*/ 2885545 w 5741575"/>
              <a:gd name="connsiteY57" fmla="*/ 372818 h 955271"/>
              <a:gd name="connsiteX58" fmla="*/ 3009558 w 5741575"/>
              <a:gd name="connsiteY58" fmla="*/ 370573 h 955271"/>
              <a:gd name="connsiteX59" fmla="*/ 3095010 w 5741575"/>
              <a:gd name="connsiteY59" fmla="*/ 332454 h 955271"/>
              <a:gd name="connsiteX60" fmla="*/ 3103742 w 5741575"/>
              <a:gd name="connsiteY60" fmla="*/ 337974 h 955271"/>
              <a:gd name="connsiteX61" fmla="*/ 3165093 w 5741575"/>
              <a:gd name="connsiteY61" fmla="*/ 329459 h 955271"/>
              <a:gd name="connsiteX62" fmla="*/ 3373785 w 5741575"/>
              <a:gd name="connsiteY62" fmla="*/ 255680 h 955271"/>
              <a:gd name="connsiteX63" fmla="*/ 3493851 w 5741575"/>
              <a:gd name="connsiteY63" fmla="*/ 240255 h 955271"/>
              <a:gd name="connsiteX64" fmla="*/ 3537470 w 5741575"/>
              <a:gd name="connsiteY64" fmla="*/ 241867 h 955271"/>
              <a:gd name="connsiteX65" fmla="*/ 3610489 w 5741575"/>
              <a:gd name="connsiteY65" fmla="*/ 244128 h 955271"/>
              <a:gd name="connsiteX66" fmla="*/ 3667539 w 5741575"/>
              <a:gd name="connsiteY66" fmla="*/ 263271 h 955271"/>
              <a:gd name="connsiteX67" fmla="*/ 3727614 w 5741575"/>
              <a:gd name="connsiteY67" fmla="*/ 258245 h 955271"/>
              <a:gd name="connsiteX68" fmla="*/ 3738369 w 5741575"/>
              <a:gd name="connsiteY68" fmla="*/ 234506 h 955271"/>
              <a:gd name="connsiteX69" fmla="*/ 3803670 w 5741575"/>
              <a:gd name="connsiteY69" fmla="*/ 236457 h 955271"/>
              <a:gd name="connsiteX70" fmla="*/ 3903080 w 5741575"/>
              <a:gd name="connsiteY70" fmla="*/ 241890 h 955271"/>
              <a:gd name="connsiteX71" fmla="*/ 4114838 w 5741575"/>
              <a:gd name="connsiteY71" fmla="*/ 238165 h 955271"/>
              <a:gd name="connsiteX72" fmla="*/ 4271023 w 5741575"/>
              <a:gd name="connsiteY72" fmla="*/ 241959 h 955271"/>
              <a:gd name="connsiteX73" fmla="*/ 4367397 w 5741575"/>
              <a:gd name="connsiteY73" fmla="*/ 271442 h 955271"/>
              <a:gd name="connsiteX74" fmla="*/ 4495366 w 5741575"/>
              <a:gd name="connsiteY74" fmla="*/ 271618 h 955271"/>
              <a:gd name="connsiteX75" fmla="*/ 4517347 w 5741575"/>
              <a:gd name="connsiteY75" fmla="*/ 275639 h 955271"/>
              <a:gd name="connsiteX76" fmla="*/ 4546116 w 5741575"/>
              <a:gd name="connsiteY76" fmla="*/ 268568 h 955271"/>
              <a:gd name="connsiteX77" fmla="*/ 4661259 w 5741575"/>
              <a:gd name="connsiteY77" fmla="*/ 238966 h 955271"/>
              <a:gd name="connsiteX78" fmla="*/ 4750403 w 5741575"/>
              <a:gd name="connsiteY78" fmla="*/ 204364 h 955271"/>
              <a:gd name="connsiteX79" fmla="*/ 4867614 w 5741575"/>
              <a:gd name="connsiteY79" fmla="*/ 208668 h 955271"/>
              <a:gd name="connsiteX80" fmla="*/ 4937036 w 5741575"/>
              <a:gd name="connsiteY80" fmla="*/ 195446 h 955271"/>
              <a:gd name="connsiteX81" fmla="*/ 5047626 w 5741575"/>
              <a:gd name="connsiteY81" fmla="*/ 149604 h 955271"/>
              <a:gd name="connsiteX82" fmla="*/ 5200247 w 5741575"/>
              <a:gd name="connsiteY82" fmla="*/ 142695 h 955271"/>
              <a:gd name="connsiteX83" fmla="*/ 5235691 w 5741575"/>
              <a:gd name="connsiteY83" fmla="*/ 173330 h 955271"/>
              <a:gd name="connsiteX84" fmla="*/ 5280133 w 5741575"/>
              <a:gd name="connsiteY84" fmla="*/ 189342 h 955271"/>
              <a:gd name="connsiteX85" fmla="*/ 5291963 w 5741575"/>
              <a:gd name="connsiteY85" fmla="*/ 139446 h 955271"/>
              <a:gd name="connsiteX86" fmla="*/ 5418472 w 5741575"/>
              <a:gd name="connsiteY86" fmla="*/ 89163 h 955271"/>
              <a:gd name="connsiteX87" fmla="*/ 5482354 w 5741575"/>
              <a:gd name="connsiteY87" fmla="*/ 69470 h 955271"/>
              <a:gd name="connsiteX88" fmla="*/ 5583280 w 5741575"/>
              <a:gd name="connsiteY88" fmla="*/ 49787 h 955271"/>
              <a:gd name="connsiteX89" fmla="*/ 5613766 w 5741575"/>
              <a:gd name="connsiteY89" fmla="*/ 41855 h 955271"/>
              <a:gd name="connsiteX90" fmla="*/ 5684952 w 5741575"/>
              <a:gd name="connsiteY90" fmla="*/ 26088 h 955271"/>
              <a:gd name="connsiteX91" fmla="*/ 5741575 w 5741575"/>
              <a:gd name="connsiteY9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282041 w 5741575"/>
              <a:gd name="connsiteY15" fmla="*/ 871263 h 955271"/>
              <a:gd name="connsiteX16" fmla="*/ 306299 w 5741575"/>
              <a:gd name="connsiteY16" fmla="*/ 873609 h 955271"/>
              <a:gd name="connsiteX17" fmla="*/ 331571 w 5741575"/>
              <a:gd name="connsiteY17" fmla="*/ 869866 h 955271"/>
              <a:gd name="connsiteX18" fmla="*/ 384157 w 5741575"/>
              <a:gd name="connsiteY18" fmla="*/ 867971 h 955271"/>
              <a:gd name="connsiteX19" fmla="*/ 477637 w 5741575"/>
              <a:gd name="connsiteY19" fmla="*/ 870334 h 955271"/>
              <a:gd name="connsiteX20" fmla="*/ 570239 w 5741575"/>
              <a:gd name="connsiteY20" fmla="*/ 829596 h 955271"/>
              <a:gd name="connsiteX21" fmla="*/ 787156 w 5741575"/>
              <a:gd name="connsiteY21" fmla="*/ 838447 h 955271"/>
              <a:gd name="connsiteX22" fmla="*/ 948872 w 5741575"/>
              <a:gd name="connsiteY22" fmla="*/ 772201 h 955271"/>
              <a:gd name="connsiteX23" fmla="*/ 1127089 w 5741575"/>
              <a:gd name="connsiteY23" fmla="*/ 746926 h 955271"/>
              <a:gd name="connsiteX24" fmla="*/ 1220426 w 5741575"/>
              <a:gd name="connsiteY24" fmla="*/ 721810 h 955271"/>
              <a:gd name="connsiteX25" fmla="*/ 1306771 w 5741575"/>
              <a:gd name="connsiteY25" fmla="*/ 717936 h 955271"/>
              <a:gd name="connsiteX26" fmla="*/ 1374314 w 5741575"/>
              <a:gd name="connsiteY26" fmla="*/ 688815 h 955271"/>
              <a:gd name="connsiteX27" fmla="*/ 1378034 w 5741575"/>
              <a:gd name="connsiteY27" fmla="*/ 685842 h 955271"/>
              <a:gd name="connsiteX28" fmla="*/ 1395604 w 5741575"/>
              <a:gd name="connsiteY28" fmla="*/ 680460 h 955271"/>
              <a:gd name="connsiteX29" fmla="*/ 1397206 w 5741575"/>
              <a:gd name="connsiteY29" fmla="*/ 670793 h 955271"/>
              <a:gd name="connsiteX30" fmla="*/ 1421250 w 5741575"/>
              <a:gd name="connsiteY30" fmla="*/ 656855 h 955271"/>
              <a:gd name="connsiteX31" fmla="*/ 1454524 w 5741575"/>
              <a:gd name="connsiteY31" fmla="*/ 649224 h 955271"/>
              <a:gd name="connsiteX32" fmla="*/ 1616217 w 5741575"/>
              <a:gd name="connsiteY32" fmla="*/ 622107 h 955271"/>
              <a:gd name="connsiteX33" fmla="*/ 1710928 w 5741575"/>
              <a:gd name="connsiteY33" fmla="*/ 600666 h 955271"/>
              <a:gd name="connsiteX34" fmla="*/ 1743718 w 5741575"/>
              <a:gd name="connsiteY34" fmla="*/ 584327 h 955271"/>
              <a:gd name="connsiteX35" fmla="*/ 1873778 w 5741575"/>
              <a:gd name="connsiteY35" fmla="*/ 530130 h 955271"/>
              <a:gd name="connsiteX36" fmla="*/ 1988411 w 5741575"/>
              <a:gd name="connsiteY36" fmla="*/ 491599 h 955271"/>
              <a:gd name="connsiteX37" fmla="*/ 2085507 w 5741575"/>
              <a:gd name="connsiteY37" fmla="*/ 498527 h 955271"/>
              <a:gd name="connsiteX38" fmla="*/ 2090767 w 5741575"/>
              <a:gd name="connsiteY38" fmla="*/ 490616 h 955271"/>
              <a:gd name="connsiteX39" fmla="*/ 2151143 w 5741575"/>
              <a:gd name="connsiteY39" fmla="*/ 478332 h 955271"/>
              <a:gd name="connsiteX40" fmla="*/ 2378710 w 5741575"/>
              <a:gd name="connsiteY40" fmla="*/ 477570 h 955271"/>
              <a:gd name="connsiteX41" fmla="*/ 2496256 w 5741575"/>
              <a:gd name="connsiteY41" fmla="*/ 452396 h 955271"/>
              <a:gd name="connsiteX42" fmla="*/ 2535387 w 5741575"/>
              <a:gd name="connsiteY42" fmla="*/ 436645 h 955271"/>
              <a:gd name="connsiteX43" fmla="*/ 2601109 w 5741575"/>
              <a:gd name="connsiteY43" fmla="*/ 410678 h 955271"/>
              <a:gd name="connsiteX44" fmla="*/ 2643855 w 5741575"/>
              <a:gd name="connsiteY44" fmla="*/ 374482 h 955271"/>
              <a:gd name="connsiteX45" fmla="*/ 2657726 w 5741575"/>
              <a:gd name="connsiteY45" fmla="*/ 365841 h 955271"/>
              <a:gd name="connsiteX46" fmla="*/ 2687125 w 5741575"/>
              <a:gd name="connsiteY46" fmla="*/ 366820 h 955271"/>
              <a:gd name="connsiteX47" fmla="*/ 2697479 w 5741575"/>
              <a:gd name="connsiteY47" fmla="*/ 361430 h 955271"/>
              <a:gd name="connsiteX48" fmla="*/ 2701547 w 5741575"/>
              <a:gd name="connsiteY48" fmla="*/ 361545 h 955271"/>
              <a:gd name="connsiteX49" fmla="*/ 2711054 w 5741575"/>
              <a:gd name="connsiteY49" fmla="*/ 360597 h 955271"/>
              <a:gd name="connsiteX50" fmla="*/ 2710438 w 5741575"/>
              <a:gd name="connsiteY50" fmla="*/ 366958 h 955271"/>
              <a:gd name="connsiteX51" fmla="*/ 2722936 w 5741575"/>
              <a:gd name="connsiteY51" fmla="*/ 377633 h 955271"/>
              <a:gd name="connsiteX52" fmla="*/ 2777227 w 5741575"/>
              <a:gd name="connsiteY52" fmla="*/ 368972 h 955271"/>
              <a:gd name="connsiteX53" fmla="*/ 2779510 w 5741575"/>
              <a:gd name="connsiteY53" fmla="*/ 361652 h 955271"/>
              <a:gd name="connsiteX54" fmla="*/ 2786278 w 5741575"/>
              <a:gd name="connsiteY54" fmla="*/ 359869 h 955271"/>
              <a:gd name="connsiteX55" fmla="*/ 2792101 w 5741575"/>
              <a:gd name="connsiteY55" fmla="*/ 365927 h 955271"/>
              <a:gd name="connsiteX56" fmla="*/ 2885545 w 5741575"/>
              <a:gd name="connsiteY56" fmla="*/ 372818 h 955271"/>
              <a:gd name="connsiteX57" fmla="*/ 3009558 w 5741575"/>
              <a:gd name="connsiteY57" fmla="*/ 370573 h 955271"/>
              <a:gd name="connsiteX58" fmla="*/ 3095010 w 5741575"/>
              <a:gd name="connsiteY58" fmla="*/ 332454 h 955271"/>
              <a:gd name="connsiteX59" fmla="*/ 3103742 w 5741575"/>
              <a:gd name="connsiteY59" fmla="*/ 337974 h 955271"/>
              <a:gd name="connsiteX60" fmla="*/ 3165093 w 5741575"/>
              <a:gd name="connsiteY60" fmla="*/ 329459 h 955271"/>
              <a:gd name="connsiteX61" fmla="*/ 3373785 w 5741575"/>
              <a:gd name="connsiteY61" fmla="*/ 255680 h 955271"/>
              <a:gd name="connsiteX62" fmla="*/ 3493851 w 5741575"/>
              <a:gd name="connsiteY62" fmla="*/ 240255 h 955271"/>
              <a:gd name="connsiteX63" fmla="*/ 3537470 w 5741575"/>
              <a:gd name="connsiteY63" fmla="*/ 241867 h 955271"/>
              <a:gd name="connsiteX64" fmla="*/ 3610489 w 5741575"/>
              <a:gd name="connsiteY64" fmla="*/ 244128 h 955271"/>
              <a:gd name="connsiteX65" fmla="*/ 3667539 w 5741575"/>
              <a:gd name="connsiteY65" fmla="*/ 263271 h 955271"/>
              <a:gd name="connsiteX66" fmla="*/ 3727614 w 5741575"/>
              <a:gd name="connsiteY66" fmla="*/ 258245 h 955271"/>
              <a:gd name="connsiteX67" fmla="*/ 3738369 w 5741575"/>
              <a:gd name="connsiteY67" fmla="*/ 234506 h 955271"/>
              <a:gd name="connsiteX68" fmla="*/ 3803670 w 5741575"/>
              <a:gd name="connsiteY68" fmla="*/ 236457 h 955271"/>
              <a:gd name="connsiteX69" fmla="*/ 3903080 w 5741575"/>
              <a:gd name="connsiteY69" fmla="*/ 241890 h 955271"/>
              <a:gd name="connsiteX70" fmla="*/ 4114838 w 5741575"/>
              <a:gd name="connsiteY70" fmla="*/ 238165 h 955271"/>
              <a:gd name="connsiteX71" fmla="*/ 4271023 w 5741575"/>
              <a:gd name="connsiteY71" fmla="*/ 241959 h 955271"/>
              <a:gd name="connsiteX72" fmla="*/ 4367397 w 5741575"/>
              <a:gd name="connsiteY72" fmla="*/ 271442 h 955271"/>
              <a:gd name="connsiteX73" fmla="*/ 4495366 w 5741575"/>
              <a:gd name="connsiteY73" fmla="*/ 271618 h 955271"/>
              <a:gd name="connsiteX74" fmla="*/ 4517347 w 5741575"/>
              <a:gd name="connsiteY74" fmla="*/ 275639 h 955271"/>
              <a:gd name="connsiteX75" fmla="*/ 4546116 w 5741575"/>
              <a:gd name="connsiteY75" fmla="*/ 268568 h 955271"/>
              <a:gd name="connsiteX76" fmla="*/ 4661259 w 5741575"/>
              <a:gd name="connsiteY76" fmla="*/ 238966 h 955271"/>
              <a:gd name="connsiteX77" fmla="*/ 4750403 w 5741575"/>
              <a:gd name="connsiteY77" fmla="*/ 204364 h 955271"/>
              <a:gd name="connsiteX78" fmla="*/ 4867614 w 5741575"/>
              <a:gd name="connsiteY78" fmla="*/ 208668 h 955271"/>
              <a:gd name="connsiteX79" fmla="*/ 4937036 w 5741575"/>
              <a:gd name="connsiteY79" fmla="*/ 195446 h 955271"/>
              <a:gd name="connsiteX80" fmla="*/ 5047626 w 5741575"/>
              <a:gd name="connsiteY80" fmla="*/ 149604 h 955271"/>
              <a:gd name="connsiteX81" fmla="*/ 5200247 w 5741575"/>
              <a:gd name="connsiteY81" fmla="*/ 142695 h 955271"/>
              <a:gd name="connsiteX82" fmla="*/ 5235691 w 5741575"/>
              <a:gd name="connsiteY82" fmla="*/ 173330 h 955271"/>
              <a:gd name="connsiteX83" fmla="*/ 5280133 w 5741575"/>
              <a:gd name="connsiteY83" fmla="*/ 189342 h 955271"/>
              <a:gd name="connsiteX84" fmla="*/ 5291963 w 5741575"/>
              <a:gd name="connsiteY84" fmla="*/ 139446 h 955271"/>
              <a:gd name="connsiteX85" fmla="*/ 5418472 w 5741575"/>
              <a:gd name="connsiteY85" fmla="*/ 89163 h 955271"/>
              <a:gd name="connsiteX86" fmla="*/ 5482354 w 5741575"/>
              <a:gd name="connsiteY86" fmla="*/ 69470 h 955271"/>
              <a:gd name="connsiteX87" fmla="*/ 5583280 w 5741575"/>
              <a:gd name="connsiteY87" fmla="*/ 49787 h 955271"/>
              <a:gd name="connsiteX88" fmla="*/ 5613766 w 5741575"/>
              <a:gd name="connsiteY88" fmla="*/ 41855 h 955271"/>
              <a:gd name="connsiteX89" fmla="*/ 5684952 w 5741575"/>
              <a:gd name="connsiteY89" fmla="*/ 26088 h 955271"/>
              <a:gd name="connsiteX90" fmla="*/ 5741575 w 5741575"/>
              <a:gd name="connsiteY9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45611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93851 w 5741575"/>
              <a:gd name="connsiteY8" fmla="*/ 922923 h 955271"/>
              <a:gd name="connsiteX9" fmla="*/ 148657 w 5741575"/>
              <a:gd name="connsiteY9" fmla="*/ 898134 h 955271"/>
              <a:gd name="connsiteX10" fmla="*/ 174554 w 5741575"/>
              <a:gd name="connsiteY10" fmla="*/ 886351 h 955271"/>
              <a:gd name="connsiteX11" fmla="*/ 187633 w 5741575"/>
              <a:gd name="connsiteY11" fmla="*/ 878226 h 955271"/>
              <a:gd name="connsiteX12" fmla="*/ 187961 w 5741575"/>
              <a:gd name="connsiteY12" fmla="*/ 876538 h 955271"/>
              <a:gd name="connsiteX13" fmla="*/ 240501 w 5741575"/>
              <a:gd name="connsiteY13" fmla="*/ 873150 h 955271"/>
              <a:gd name="connsiteX14" fmla="*/ 246345 w 5741575"/>
              <a:gd name="connsiteY14" fmla="*/ 869942 h 955271"/>
              <a:gd name="connsiteX15" fmla="*/ 306299 w 5741575"/>
              <a:gd name="connsiteY15" fmla="*/ 873609 h 955271"/>
              <a:gd name="connsiteX16" fmla="*/ 331571 w 5741575"/>
              <a:gd name="connsiteY16" fmla="*/ 869866 h 955271"/>
              <a:gd name="connsiteX17" fmla="*/ 384157 w 5741575"/>
              <a:gd name="connsiteY17" fmla="*/ 867971 h 955271"/>
              <a:gd name="connsiteX18" fmla="*/ 477637 w 5741575"/>
              <a:gd name="connsiteY18" fmla="*/ 870334 h 955271"/>
              <a:gd name="connsiteX19" fmla="*/ 570239 w 5741575"/>
              <a:gd name="connsiteY19" fmla="*/ 829596 h 955271"/>
              <a:gd name="connsiteX20" fmla="*/ 787156 w 5741575"/>
              <a:gd name="connsiteY20" fmla="*/ 838447 h 955271"/>
              <a:gd name="connsiteX21" fmla="*/ 948872 w 5741575"/>
              <a:gd name="connsiteY21" fmla="*/ 772201 h 955271"/>
              <a:gd name="connsiteX22" fmla="*/ 1127089 w 5741575"/>
              <a:gd name="connsiteY22" fmla="*/ 746926 h 955271"/>
              <a:gd name="connsiteX23" fmla="*/ 1220426 w 5741575"/>
              <a:gd name="connsiteY23" fmla="*/ 721810 h 955271"/>
              <a:gd name="connsiteX24" fmla="*/ 1306771 w 5741575"/>
              <a:gd name="connsiteY24" fmla="*/ 717936 h 955271"/>
              <a:gd name="connsiteX25" fmla="*/ 1374314 w 5741575"/>
              <a:gd name="connsiteY25" fmla="*/ 688815 h 955271"/>
              <a:gd name="connsiteX26" fmla="*/ 1378034 w 5741575"/>
              <a:gd name="connsiteY26" fmla="*/ 685842 h 955271"/>
              <a:gd name="connsiteX27" fmla="*/ 1395604 w 5741575"/>
              <a:gd name="connsiteY27" fmla="*/ 680460 h 955271"/>
              <a:gd name="connsiteX28" fmla="*/ 1397206 w 5741575"/>
              <a:gd name="connsiteY28" fmla="*/ 670793 h 955271"/>
              <a:gd name="connsiteX29" fmla="*/ 1421250 w 5741575"/>
              <a:gd name="connsiteY29" fmla="*/ 656855 h 955271"/>
              <a:gd name="connsiteX30" fmla="*/ 1454524 w 5741575"/>
              <a:gd name="connsiteY30" fmla="*/ 649224 h 955271"/>
              <a:gd name="connsiteX31" fmla="*/ 1616217 w 5741575"/>
              <a:gd name="connsiteY31" fmla="*/ 622107 h 955271"/>
              <a:gd name="connsiteX32" fmla="*/ 1710928 w 5741575"/>
              <a:gd name="connsiteY32" fmla="*/ 600666 h 955271"/>
              <a:gd name="connsiteX33" fmla="*/ 1743718 w 5741575"/>
              <a:gd name="connsiteY33" fmla="*/ 584327 h 955271"/>
              <a:gd name="connsiteX34" fmla="*/ 1873778 w 5741575"/>
              <a:gd name="connsiteY34" fmla="*/ 530130 h 955271"/>
              <a:gd name="connsiteX35" fmla="*/ 1988411 w 5741575"/>
              <a:gd name="connsiteY35" fmla="*/ 491599 h 955271"/>
              <a:gd name="connsiteX36" fmla="*/ 2085507 w 5741575"/>
              <a:gd name="connsiteY36" fmla="*/ 498527 h 955271"/>
              <a:gd name="connsiteX37" fmla="*/ 2090767 w 5741575"/>
              <a:gd name="connsiteY37" fmla="*/ 490616 h 955271"/>
              <a:gd name="connsiteX38" fmla="*/ 2151143 w 5741575"/>
              <a:gd name="connsiteY38" fmla="*/ 478332 h 955271"/>
              <a:gd name="connsiteX39" fmla="*/ 2378710 w 5741575"/>
              <a:gd name="connsiteY39" fmla="*/ 477570 h 955271"/>
              <a:gd name="connsiteX40" fmla="*/ 2496256 w 5741575"/>
              <a:gd name="connsiteY40" fmla="*/ 452396 h 955271"/>
              <a:gd name="connsiteX41" fmla="*/ 2535387 w 5741575"/>
              <a:gd name="connsiteY41" fmla="*/ 436645 h 955271"/>
              <a:gd name="connsiteX42" fmla="*/ 2601109 w 5741575"/>
              <a:gd name="connsiteY42" fmla="*/ 410678 h 955271"/>
              <a:gd name="connsiteX43" fmla="*/ 2643855 w 5741575"/>
              <a:gd name="connsiteY43" fmla="*/ 374482 h 955271"/>
              <a:gd name="connsiteX44" fmla="*/ 2657726 w 5741575"/>
              <a:gd name="connsiteY44" fmla="*/ 365841 h 955271"/>
              <a:gd name="connsiteX45" fmla="*/ 2687125 w 5741575"/>
              <a:gd name="connsiteY45" fmla="*/ 366820 h 955271"/>
              <a:gd name="connsiteX46" fmla="*/ 2697479 w 5741575"/>
              <a:gd name="connsiteY46" fmla="*/ 361430 h 955271"/>
              <a:gd name="connsiteX47" fmla="*/ 2701547 w 5741575"/>
              <a:gd name="connsiteY47" fmla="*/ 361545 h 955271"/>
              <a:gd name="connsiteX48" fmla="*/ 2711054 w 5741575"/>
              <a:gd name="connsiteY48" fmla="*/ 360597 h 955271"/>
              <a:gd name="connsiteX49" fmla="*/ 2710438 w 5741575"/>
              <a:gd name="connsiteY49" fmla="*/ 366958 h 955271"/>
              <a:gd name="connsiteX50" fmla="*/ 2722936 w 5741575"/>
              <a:gd name="connsiteY50" fmla="*/ 377633 h 955271"/>
              <a:gd name="connsiteX51" fmla="*/ 2777227 w 5741575"/>
              <a:gd name="connsiteY51" fmla="*/ 368972 h 955271"/>
              <a:gd name="connsiteX52" fmla="*/ 2779510 w 5741575"/>
              <a:gd name="connsiteY52" fmla="*/ 361652 h 955271"/>
              <a:gd name="connsiteX53" fmla="*/ 2786278 w 5741575"/>
              <a:gd name="connsiteY53" fmla="*/ 359869 h 955271"/>
              <a:gd name="connsiteX54" fmla="*/ 2792101 w 5741575"/>
              <a:gd name="connsiteY54" fmla="*/ 365927 h 955271"/>
              <a:gd name="connsiteX55" fmla="*/ 2885545 w 5741575"/>
              <a:gd name="connsiteY55" fmla="*/ 372818 h 955271"/>
              <a:gd name="connsiteX56" fmla="*/ 3009558 w 5741575"/>
              <a:gd name="connsiteY56" fmla="*/ 370573 h 955271"/>
              <a:gd name="connsiteX57" fmla="*/ 3095010 w 5741575"/>
              <a:gd name="connsiteY57" fmla="*/ 332454 h 955271"/>
              <a:gd name="connsiteX58" fmla="*/ 3103742 w 5741575"/>
              <a:gd name="connsiteY58" fmla="*/ 337974 h 955271"/>
              <a:gd name="connsiteX59" fmla="*/ 3165093 w 5741575"/>
              <a:gd name="connsiteY59" fmla="*/ 329459 h 955271"/>
              <a:gd name="connsiteX60" fmla="*/ 3373785 w 5741575"/>
              <a:gd name="connsiteY60" fmla="*/ 255680 h 955271"/>
              <a:gd name="connsiteX61" fmla="*/ 3493851 w 5741575"/>
              <a:gd name="connsiteY61" fmla="*/ 240255 h 955271"/>
              <a:gd name="connsiteX62" fmla="*/ 3537470 w 5741575"/>
              <a:gd name="connsiteY62" fmla="*/ 241867 h 955271"/>
              <a:gd name="connsiteX63" fmla="*/ 3610489 w 5741575"/>
              <a:gd name="connsiteY63" fmla="*/ 244128 h 955271"/>
              <a:gd name="connsiteX64" fmla="*/ 3667539 w 5741575"/>
              <a:gd name="connsiteY64" fmla="*/ 263271 h 955271"/>
              <a:gd name="connsiteX65" fmla="*/ 3727614 w 5741575"/>
              <a:gd name="connsiteY65" fmla="*/ 258245 h 955271"/>
              <a:gd name="connsiteX66" fmla="*/ 3738369 w 5741575"/>
              <a:gd name="connsiteY66" fmla="*/ 234506 h 955271"/>
              <a:gd name="connsiteX67" fmla="*/ 3803670 w 5741575"/>
              <a:gd name="connsiteY67" fmla="*/ 236457 h 955271"/>
              <a:gd name="connsiteX68" fmla="*/ 3903080 w 5741575"/>
              <a:gd name="connsiteY68" fmla="*/ 241890 h 955271"/>
              <a:gd name="connsiteX69" fmla="*/ 4114838 w 5741575"/>
              <a:gd name="connsiteY69" fmla="*/ 238165 h 955271"/>
              <a:gd name="connsiteX70" fmla="*/ 4271023 w 5741575"/>
              <a:gd name="connsiteY70" fmla="*/ 241959 h 955271"/>
              <a:gd name="connsiteX71" fmla="*/ 4367397 w 5741575"/>
              <a:gd name="connsiteY71" fmla="*/ 271442 h 955271"/>
              <a:gd name="connsiteX72" fmla="*/ 4495366 w 5741575"/>
              <a:gd name="connsiteY72" fmla="*/ 271618 h 955271"/>
              <a:gd name="connsiteX73" fmla="*/ 4517347 w 5741575"/>
              <a:gd name="connsiteY73" fmla="*/ 275639 h 955271"/>
              <a:gd name="connsiteX74" fmla="*/ 4546116 w 5741575"/>
              <a:gd name="connsiteY74" fmla="*/ 268568 h 955271"/>
              <a:gd name="connsiteX75" fmla="*/ 4661259 w 5741575"/>
              <a:gd name="connsiteY75" fmla="*/ 238966 h 955271"/>
              <a:gd name="connsiteX76" fmla="*/ 4750403 w 5741575"/>
              <a:gd name="connsiteY76" fmla="*/ 204364 h 955271"/>
              <a:gd name="connsiteX77" fmla="*/ 4867614 w 5741575"/>
              <a:gd name="connsiteY77" fmla="*/ 208668 h 955271"/>
              <a:gd name="connsiteX78" fmla="*/ 4937036 w 5741575"/>
              <a:gd name="connsiteY78" fmla="*/ 195446 h 955271"/>
              <a:gd name="connsiteX79" fmla="*/ 5047626 w 5741575"/>
              <a:gd name="connsiteY79" fmla="*/ 149604 h 955271"/>
              <a:gd name="connsiteX80" fmla="*/ 5200247 w 5741575"/>
              <a:gd name="connsiteY80" fmla="*/ 142695 h 955271"/>
              <a:gd name="connsiteX81" fmla="*/ 5235691 w 5741575"/>
              <a:gd name="connsiteY81" fmla="*/ 173330 h 955271"/>
              <a:gd name="connsiteX82" fmla="*/ 5280133 w 5741575"/>
              <a:gd name="connsiteY82" fmla="*/ 189342 h 955271"/>
              <a:gd name="connsiteX83" fmla="*/ 5291963 w 5741575"/>
              <a:gd name="connsiteY83" fmla="*/ 139446 h 955271"/>
              <a:gd name="connsiteX84" fmla="*/ 5418472 w 5741575"/>
              <a:gd name="connsiteY84" fmla="*/ 89163 h 955271"/>
              <a:gd name="connsiteX85" fmla="*/ 5482354 w 5741575"/>
              <a:gd name="connsiteY85" fmla="*/ 69470 h 955271"/>
              <a:gd name="connsiteX86" fmla="*/ 5583280 w 5741575"/>
              <a:gd name="connsiteY86" fmla="*/ 49787 h 955271"/>
              <a:gd name="connsiteX87" fmla="*/ 5613766 w 5741575"/>
              <a:gd name="connsiteY87" fmla="*/ 41855 h 955271"/>
              <a:gd name="connsiteX88" fmla="*/ 5684952 w 5741575"/>
              <a:gd name="connsiteY88" fmla="*/ 26088 h 955271"/>
              <a:gd name="connsiteX89" fmla="*/ 5741575 w 5741575"/>
              <a:gd name="connsiteY8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39115 w 5741575"/>
              <a:gd name="connsiteY7" fmla="*/ 949326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87156 w 5741575"/>
              <a:gd name="connsiteY19" fmla="*/ 838447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54524 w 5741575"/>
              <a:gd name="connsiteY29" fmla="*/ 649224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21250 w 5741575"/>
              <a:gd name="connsiteY28" fmla="*/ 656855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41364 w 5741575"/>
              <a:gd name="connsiteY28" fmla="*/ 661393 h 955271"/>
              <a:gd name="connsiteX29" fmla="*/ 1494753 w 5741575"/>
              <a:gd name="connsiteY29" fmla="*/ 644686 h 955271"/>
              <a:gd name="connsiteX30" fmla="*/ 1616217 w 5741575"/>
              <a:gd name="connsiteY30" fmla="*/ 622107 h 955271"/>
              <a:gd name="connsiteX31" fmla="*/ 1710928 w 5741575"/>
              <a:gd name="connsiteY31" fmla="*/ 600666 h 955271"/>
              <a:gd name="connsiteX32" fmla="*/ 1743718 w 5741575"/>
              <a:gd name="connsiteY32" fmla="*/ 584327 h 955271"/>
              <a:gd name="connsiteX33" fmla="*/ 1873778 w 5741575"/>
              <a:gd name="connsiteY33" fmla="*/ 530130 h 955271"/>
              <a:gd name="connsiteX34" fmla="*/ 1988411 w 5741575"/>
              <a:gd name="connsiteY34" fmla="*/ 491599 h 955271"/>
              <a:gd name="connsiteX35" fmla="*/ 2085507 w 5741575"/>
              <a:gd name="connsiteY35" fmla="*/ 498527 h 955271"/>
              <a:gd name="connsiteX36" fmla="*/ 2090767 w 5741575"/>
              <a:gd name="connsiteY36" fmla="*/ 490616 h 955271"/>
              <a:gd name="connsiteX37" fmla="*/ 2151143 w 5741575"/>
              <a:gd name="connsiteY37" fmla="*/ 478332 h 955271"/>
              <a:gd name="connsiteX38" fmla="*/ 2378710 w 5741575"/>
              <a:gd name="connsiteY38" fmla="*/ 477570 h 955271"/>
              <a:gd name="connsiteX39" fmla="*/ 2496256 w 5741575"/>
              <a:gd name="connsiteY39" fmla="*/ 452396 h 955271"/>
              <a:gd name="connsiteX40" fmla="*/ 2535387 w 5741575"/>
              <a:gd name="connsiteY40" fmla="*/ 436645 h 955271"/>
              <a:gd name="connsiteX41" fmla="*/ 2601109 w 5741575"/>
              <a:gd name="connsiteY41" fmla="*/ 410678 h 955271"/>
              <a:gd name="connsiteX42" fmla="*/ 2643855 w 5741575"/>
              <a:gd name="connsiteY42" fmla="*/ 374482 h 955271"/>
              <a:gd name="connsiteX43" fmla="*/ 2657726 w 5741575"/>
              <a:gd name="connsiteY43" fmla="*/ 365841 h 955271"/>
              <a:gd name="connsiteX44" fmla="*/ 2687125 w 5741575"/>
              <a:gd name="connsiteY44" fmla="*/ 366820 h 955271"/>
              <a:gd name="connsiteX45" fmla="*/ 2697479 w 5741575"/>
              <a:gd name="connsiteY45" fmla="*/ 361430 h 955271"/>
              <a:gd name="connsiteX46" fmla="*/ 2701547 w 5741575"/>
              <a:gd name="connsiteY46" fmla="*/ 361545 h 955271"/>
              <a:gd name="connsiteX47" fmla="*/ 2711054 w 5741575"/>
              <a:gd name="connsiteY47" fmla="*/ 360597 h 955271"/>
              <a:gd name="connsiteX48" fmla="*/ 2710438 w 5741575"/>
              <a:gd name="connsiteY48" fmla="*/ 366958 h 955271"/>
              <a:gd name="connsiteX49" fmla="*/ 2722936 w 5741575"/>
              <a:gd name="connsiteY49" fmla="*/ 377633 h 955271"/>
              <a:gd name="connsiteX50" fmla="*/ 2777227 w 5741575"/>
              <a:gd name="connsiteY50" fmla="*/ 368972 h 955271"/>
              <a:gd name="connsiteX51" fmla="*/ 2779510 w 5741575"/>
              <a:gd name="connsiteY51" fmla="*/ 361652 h 955271"/>
              <a:gd name="connsiteX52" fmla="*/ 2786278 w 5741575"/>
              <a:gd name="connsiteY52" fmla="*/ 359869 h 955271"/>
              <a:gd name="connsiteX53" fmla="*/ 2792101 w 5741575"/>
              <a:gd name="connsiteY53" fmla="*/ 365927 h 955271"/>
              <a:gd name="connsiteX54" fmla="*/ 2885545 w 5741575"/>
              <a:gd name="connsiteY54" fmla="*/ 372818 h 955271"/>
              <a:gd name="connsiteX55" fmla="*/ 3009558 w 5741575"/>
              <a:gd name="connsiteY55" fmla="*/ 370573 h 955271"/>
              <a:gd name="connsiteX56" fmla="*/ 3095010 w 5741575"/>
              <a:gd name="connsiteY56" fmla="*/ 332454 h 955271"/>
              <a:gd name="connsiteX57" fmla="*/ 3103742 w 5741575"/>
              <a:gd name="connsiteY57" fmla="*/ 337974 h 955271"/>
              <a:gd name="connsiteX58" fmla="*/ 3165093 w 5741575"/>
              <a:gd name="connsiteY58" fmla="*/ 329459 h 955271"/>
              <a:gd name="connsiteX59" fmla="*/ 3373785 w 5741575"/>
              <a:gd name="connsiteY59" fmla="*/ 255680 h 955271"/>
              <a:gd name="connsiteX60" fmla="*/ 3493851 w 5741575"/>
              <a:gd name="connsiteY60" fmla="*/ 240255 h 955271"/>
              <a:gd name="connsiteX61" fmla="*/ 3537470 w 5741575"/>
              <a:gd name="connsiteY61" fmla="*/ 241867 h 955271"/>
              <a:gd name="connsiteX62" fmla="*/ 3610489 w 5741575"/>
              <a:gd name="connsiteY62" fmla="*/ 244128 h 955271"/>
              <a:gd name="connsiteX63" fmla="*/ 3667539 w 5741575"/>
              <a:gd name="connsiteY63" fmla="*/ 263271 h 955271"/>
              <a:gd name="connsiteX64" fmla="*/ 3727614 w 5741575"/>
              <a:gd name="connsiteY64" fmla="*/ 258245 h 955271"/>
              <a:gd name="connsiteX65" fmla="*/ 3738369 w 5741575"/>
              <a:gd name="connsiteY65" fmla="*/ 234506 h 955271"/>
              <a:gd name="connsiteX66" fmla="*/ 3803670 w 5741575"/>
              <a:gd name="connsiteY66" fmla="*/ 236457 h 955271"/>
              <a:gd name="connsiteX67" fmla="*/ 3903080 w 5741575"/>
              <a:gd name="connsiteY67" fmla="*/ 241890 h 955271"/>
              <a:gd name="connsiteX68" fmla="*/ 4114838 w 5741575"/>
              <a:gd name="connsiteY68" fmla="*/ 238165 h 955271"/>
              <a:gd name="connsiteX69" fmla="*/ 4271023 w 5741575"/>
              <a:gd name="connsiteY69" fmla="*/ 241959 h 955271"/>
              <a:gd name="connsiteX70" fmla="*/ 4367397 w 5741575"/>
              <a:gd name="connsiteY70" fmla="*/ 271442 h 955271"/>
              <a:gd name="connsiteX71" fmla="*/ 4495366 w 5741575"/>
              <a:gd name="connsiteY71" fmla="*/ 271618 h 955271"/>
              <a:gd name="connsiteX72" fmla="*/ 4517347 w 5741575"/>
              <a:gd name="connsiteY72" fmla="*/ 275639 h 955271"/>
              <a:gd name="connsiteX73" fmla="*/ 4546116 w 5741575"/>
              <a:gd name="connsiteY73" fmla="*/ 268568 h 955271"/>
              <a:gd name="connsiteX74" fmla="*/ 4661259 w 5741575"/>
              <a:gd name="connsiteY74" fmla="*/ 238966 h 955271"/>
              <a:gd name="connsiteX75" fmla="*/ 4750403 w 5741575"/>
              <a:gd name="connsiteY75" fmla="*/ 204364 h 955271"/>
              <a:gd name="connsiteX76" fmla="*/ 4867614 w 5741575"/>
              <a:gd name="connsiteY76" fmla="*/ 208668 h 955271"/>
              <a:gd name="connsiteX77" fmla="*/ 4937036 w 5741575"/>
              <a:gd name="connsiteY77" fmla="*/ 195446 h 955271"/>
              <a:gd name="connsiteX78" fmla="*/ 5047626 w 5741575"/>
              <a:gd name="connsiteY78" fmla="*/ 149604 h 955271"/>
              <a:gd name="connsiteX79" fmla="*/ 5200247 w 5741575"/>
              <a:gd name="connsiteY79" fmla="*/ 142695 h 955271"/>
              <a:gd name="connsiteX80" fmla="*/ 5235691 w 5741575"/>
              <a:gd name="connsiteY80" fmla="*/ 173330 h 955271"/>
              <a:gd name="connsiteX81" fmla="*/ 5280133 w 5741575"/>
              <a:gd name="connsiteY81" fmla="*/ 189342 h 955271"/>
              <a:gd name="connsiteX82" fmla="*/ 5291963 w 5741575"/>
              <a:gd name="connsiteY82" fmla="*/ 139446 h 955271"/>
              <a:gd name="connsiteX83" fmla="*/ 5418472 w 5741575"/>
              <a:gd name="connsiteY83" fmla="*/ 89163 h 955271"/>
              <a:gd name="connsiteX84" fmla="*/ 5482354 w 5741575"/>
              <a:gd name="connsiteY84" fmla="*/ 69470 h 955271"/>
              <a:gd name="connsiteX85" fmla="*/ 5583280 w 5741575"/>
              <a:gd name="connsiteY85" fmla="*/ 49787 h 955271"/>
              <a:gd name="connsiteX86" fmla="*/ 5613766 w 5741575"/>
              <a:gd name="connsiteY86" fmla="*/ 41855 h 955271"/>
              <a:gd name="connsiteX87" fmla="*/ 5684952 w 5741575"/>
              <a:gd name="connsiteY87" fmla="*/ 26088 h 955271"/>
              <a:gd name="connsiteX88" fmla="*/ 5741575 w 5741575"/>
              <a:gd name="connsiteY8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0426 w 5741575"/>
              <a:gd name="connsiteY22" fmla="*/ 721810 h 955271"/>
              <a:gd name="connsiteX23" fmla="*/ 1306771 w 5741575"/>
              <a:gd name="connsiteY23" fmla="*/ 717936 h 955271"/>
              <a:gd name="connsiteX24" fmla="*/ 1374314 w 5741575"/>
              <a:gd name="connsiteY24" fmla="*/ 688815 h 955271"/>
              <a:gd name="connsiteX25" fmla="*/ 1378034 w 5741575"/>
              <a:gd name="connsiteY25" fmla="*/ 685842 h 955271"/>
              <a:gd name="connsiteX26" fmla="*/ 1395604 w 5741575"/>
              <a:gd name="connsiteY26" fmla="*/ 680460 h 955271"/>
              <a:gd name="connsiteX27" fmla="*/ 1397206 w 5741575"/>
              <a:gd name="connsiteY27" fmla="*/ 670793 h 955271"/>
              <a:gd name="connsiteX28" fmla="*/ 1494753 w 5741575"/>
              <a:gd name="connsiteY28" fmla="*/ 644686 h 955271"/>
              <a:gd name="connsiteX29" fmla="*/ 1616217 w 5741575"/>
              <a:gd name="connsiteY29" fmla="*/ 622107 h 955271"/>
              <a:gd name="connsiteX30" fmla="*/ 1710928 w 5741575"/>
              <a:gd name="connsiteY30" fmla="*/ 600666 h 955271"/>
              <a:gd name="connsiteX31" fmla="*/ 1743718 w 5741575"/>
              <a:gd name="connsiteY31" fmla="*/ 584327 h 955271"/>
              <a:gd name="connsiteX32" fmla="*/ 1873778 w 5741575"/>
              <a:gd name="connsiteY32" fmla="*/ 530130 h 955271"/>
              <a:gd name="connsiteX33" fmla="*/ 1988411 w 5741575"/>
              <a:gd name="connsiteY33" fmla="*/ 491599 h 955271"/>
              <a:gd name="connsiteX34" fmla="*/ 2085507 w 5741575"/>
              <a:gd name="connsiteY34" fmla="*/ 498527 h 955271"/>
              <a:gd name="connsiteX35" fmla="*/ 2090767 w 5741575"/>
              <a:gd name="connsiteY35" fmla="*/ 490616 h 955271"/>
              <a:gd name="connsiteX36" fmla="*/ 2151143 w 5741575"/>
              <a:gd name="connsiteY36" fmla="*/ 478332 h 955271"/>
              <a:gd name="connsiteX37" fmla="*/ 2378710 w 5741575"/>
              <a:gd name="connsiteY37" fmla="*/ 477570 h 955271"/>
              <a:gd name="connsiteX38" fmla="*/ 2496256 w 5741575"/>
              <a:gd name="connsiteY38" fmla="*/ 452396 h 955271"/>
              <a:gd name="connsiteX39" fmla="*/ 2535387 w 5741575"/>
              <a:gd name="connsiteY39" fmla="*/ 436645 h 955271"/>
              <a:gd name="connsiteX40" fmla="*/ 2601109 w 5741575"/>
              <a:gd name="connsiteY40" fmla="*/ 410678 h 955271"/>
              <a:gd name="connsiteX41" fmla="*/ 2643855 w 5741575"/>
              <a:gd name="connsiteY41" fmla="*/ 374482 h 955271"/>
              <a:gd name="connsiteX42" fmla="*/ 2657726 w 5741575"/>
              <a:gd name="connsiteY42" fmla="*/ 365841 h 955271"/>
              <a:gd name="connsiteX43" fmla="*/ 2687125 w 5741575"/>
              <a:gd name="connsiteY43" fmla="*/ 366820 h 955271"/>
              <a:gd name="connsiteX44" fmla="*/ 2697479 w 5741575"/>
              <a:gd name="connsiteY44" fmla="*/ 361430 h 955271"/>
              <a:gd name="connsiteX45" fmla="*/ 2701547 w 5741575"/>
              <a:gd name="connsiteY45" fmla="*/ 361545 h 955271"/>
              <a:gd name="connsiteX46" fmla="*/ 2711054 w 5741575"/>
              <a:gd name="connsiteY46" fmla="*/ 360597 h 955271"/>
              <a:gd name="connsiteX47" fmla="*/ 2710438 w 5741575"/>
              <a:gd name="connsiteY47" fmla="*/ 366958 h 955271"/>
              <a:gd name="connsiteX48" fmla="*/ 2722936 w 5741575"/>
              <a:gd name="connsiteY48" fmla="*/ 377633 h 955271"/>
              <a:gd name="connsiteX49" fmla="*/ 2777227 w 5741575"/>
              <a:gd name="connsiteY49" fmla="*/ 368972 h 955271"/>
              <a:gd name="connsiteX50" fmla="*/ 2779510 w 5741575"/>
              <a:gd name="connsiteY50" fmla="*/ 361652 h 955271"/>
              <a:gd name="connsiteX51" fmla="*/ 2786278 w 5741575"/>
              <a:gd name="connsiteY51" fmla="*/ 359869 h 955271"/>
              <a:gd name="connsiteX52" fmla="*/ 2792101 w 5741575"/>
              <a:gd name="connsiteY52" fmla="*/ 365927 h 955271"/>
              <a:gd name="connsiteX53" fmla="*/ 2885545 w 5741575"/>
              <a:gd name="connsiteY53" fmla="*/ 372818 h 955271"/>
              <a:gd name="connsiteX54" fmla="*/ 3009558 w 5741575"/>
              <a:gd name="connsiteY54" fmla="*/ 370573 h 955271"/>
              <a:gd name="connsiteX55" fmla="*/ 3095010 w 5741575"/>
              <a:gd name="connsiteY55" fmla="*/ 332454 h 955271"/>
              <a:gd name="connsiteX56" fmla="*/ 3103742 w 5741575"/>
              <a:gd name="connsiteY56" fmla="*/ 337974 h 955271"/>
              <a:gd name="connsiteX57" fmla="*/ 3165093 w 5741575"/>
              <a:gd name="connsiteY57" fmla="*/ 329459 h 955271"/>
              <a:gd name="connsiteX58" fmla="*/ 3373785 w 5741575"/>
              <a:gd name="connsiteY58" fmla="*/ 255680 h 955271"/>
              <a:gd name="connsiteX59" fmla="*/ 3493851 w 5741575"/>
              <a:gd name="connsiteY59" fmla="*/ 240255 h 955271"/>
              <a:gd name="connsiteX60" fmla="*/ 3537470 w 5741575"/>
              <a:gd name="connsiteY60" fmla="*/ 241867 h 955271"/>
              <a:gd name="connsiteX61" fmla="*/ 3610489 w 5741575"/>
              <a:gd name="connsiteY61" fmla="*/ 244128 h 955271"/>
              <a:gd name="connsiteX62" fmla="*/ 3667539 w 5741575"/>
              <a:gd name="connsiteY62" fmla="*/ 263271 h 955271"/>
              <a:gd name="connsiteX63" fmla="*/ 3727614 w 5741575"/>
              <a:gd name="connsiteY63" fmla="*/ 258245 h 955271"/>
              <a:gd name="connsiteX64" fmla="*/ 3738369 w 5741575"/>
              <a:gd name="connsiteY64" fmla="*/ 234506 h 955271"/>
              <a:gd name="connsiteX65" fmla="*/ 3803670 w 5741575"/>
              <a:gd name="connsiteY65" fmla="*/ 236457 h 955271"/>
              <a:gd name="connsiteX66" fmla="*/ 3903080 w 5741575"/>
              <a:gd name="connsiteY66" fmla="*/ 241890 h 955271"/>
              <a:gd name="connsiteX67" fmla="*/ 4114838 w 5741575"/>
              <a:gd name="connsiteY67" fmla="*/ 238165 h 955271"/>
              <a:gd name="connsiteX68" fmla="*/ 4271023 w 5741575"/>
              <a:gd name="connsiteY68" fmla="*/ 241959 h 955271"/>
              <a:gd name="connsiteX69" fmla="*/ 4367397 w 5741575"/>
              <a:gd name="connsiteY69" fmla="*/ 271442 h 955271"/>
              <a:gd name="connsiteX70" fmla="*/ 4495366 w 5741575"/>
              <a:gd name="connsiteY70" fmla="*/ 271618 h 955271"/>
              <a:gd name="connsiteX71" fmla="*/ 4517347 w 5741575"/>
              <a:gd name="connsiteY71" fmla="*/ 275639 h 955271"/>
              <a:gd name="connsiteX72" fmla="*/ 4546116 w 5741575"/>
              <a:gd name="connsiteY72" fmla="*/ 268568 h 955271"/>
              <a:gd name="connsiteX73" fmla="*/ 4661259 w 5741575"/>
              <a:gd name="connsiteY73" fmla="*/ 238966 h 955271"/>
              <a:gd name="connsiteX74" fmla="*/ 4750403 w 5741575"/>
              <a:gd name="connsiteY74" fmla="*/ 204364 h 955271"/>
              <a:gd name="connsiteX75" fmla="*/ 4867614 w 5741575"/>
              <a:gd name="connsiteY75" fmla="*/ 208668 h 955271"/>
              <a:gd name="connsiteX76" fmla="*/ 4937036 w 5741575"/>
              <a:gd name="connsiteY76" fmla="*/ 195446 h 955271"/>
              <a:gd name="connsiteX77" fmla="*/ 5047626 w 5741575"/>
              <a:gd name="connsiteY77" fmla="*/ 149604 h 955271"/>
              <a:gd name="connsiteX78" fmla="*/ 5200247 w 5741575"/>
              <a:gd name="connsiteY78" fmla="*/ 142695 h 955271"/>
              <a:gd name="connsiteX79" fmla="*/ 5235691 w 5741575"/>
              <a:gd name="connsiteY79" fmla="*/ 173330 h 955271"/>
              <a:gd name="connsiteX80" fmla="*/ 5280133 w 5741575"/>
              <a:gd name="connsiteY80" fmla="*/ 189342 h 955271"/>
              <a:gd name="connsiteX81" fmla="*/ 5291963 w 5741575"/>
              <a:gd name="connsiteY81" fmla="*/ 139446 h 955271"/>
              <a:gd name="connsiteX82" fmla="*/ 5418472 w 5741575"/>
              <a:gd name="connsiteY82" fmla="*/ 89163 h 955271"/>
              <a:gd name="connsiteX83" fmla="*/ 5482354 w 5741575"/>
              <a:gd name="connsiteY83" fmla="*/ 69470 h 955271"/>
              <a:gd name="connsiteX84" fmla="*/ 5583280 w 5741575"/>
              <a:gd name="connsiteY84" fmla="*/ 49787 h 955271"/>
              <a:gd name="connsiteX85" fmla="*/ 5613766 w 5741575"/>
              <a:gd name="connsiteY85" fmla="*/ 41855 h 955271"/>
              <a:gd name="connsiteX86" fmla="*/ 5684952 w 5741575"/>
              <a:gd name="connsiteY86" fmla="*/ 26088 h 955271"/>
              <a:gd name="connsiteX87" fmla="*/ 5741575 w 5741575"/>
              <a:gd name="connsiteY8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306771 w 5741575"/>
              <a:gd name="connsiteY22" fmla="*/ 717936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397206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395604 w 5741575"/>
              <a:gd name="connsiteY25" fmla="*/ 680460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78034 w 5741575"/>
              <a:gd name="connsiteY24" fmla="*/ 685842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374314 w 5741575"/>
              <a:gd name="connsiteY23" fmla="*/ 688815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42834 w 5741575"/>
              <a:gd name="connsiteY24" fmla="*/ 753906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435833 w 5741575"/>
              <a:gd name="connsiteY25" fmla="*/ 857427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22936 w 5741575"/>
              <a:gd name="connsiteY47" fmla="*/ 377633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11050 w 5741575"/>
              <a:gd name="connsiteY47" fmla="*/ 358572 h 955271"/>
              <a:gd name="connsiteX48" fmla="*/ 2777227 w 5741575"/>
              <a:gd name="connsiteY48" fmla="*/ 368972 h 955271"/>
              <a:gd name="connsiteX49" fmla="*/ 2779510 w 5741575"/>
              <a:gd name="connsiteY49" fmla="*/ 361652 h 955271"/>
              <a:gd name="connsiteX50" fmla="*/ 2786278 w 5741575"/>
              <a:gd name="connsiteY50" fmla="*/ 359869 h 955271"/>
              <a:gd name="connsiteX51" fmla="*/ 2792101 w 5741575"/>
              <a:gd name="connsiteY51" fmla="*/ 365927 h 955271"/>
              <a:gd name="connsiteX52" fmla="*/ 2885545 w 5741575"/>
              <a:gd name="connsiteY52" fmla="*/ 372818 h 955271"/>
              <a:gd name="connsiteX53" fmla="*/ 3009558 w 5741575"/>
              <a:gd name="connsiteY53" fmla="*/ 370573 h 955271"/>
              <a:gd name="connsiteX54" fmla="*/ 3095010 w 5741575"/>
              <a:gd name="connsiteY54" fmla="*/ 332454 h 955271"/>
              <a:gd name="connsiteX55" fmla="*/ 3103742 w 5741575"/>
              <a:gd name="connsiteY55" fmla="*/ 337974 h 955271"/>
              <a:gd name="connsiteX56" fmla="*/ 3165093 w 5741575"/>
              <a:gd name="connsiteY56" fmla="*/ 329459 h 955271"/>
              <a:gd name="connsiteX57" fmla="*/ 3373785 w 5741575"/>
              <a:gd name="connsiteY57" fmla="*/ 255680 h 955271"/>
              <a:gd name="connsiteX58" fmla="*/ 3493851 w 5741575"/>
              <a:gd name="connsiteY58" fmla="*/ 240255 h 955271"/>
              <a:gd name="connsiteX59" fmla="*/ 3537470 w 5741575"/>
              <a:gd name="connsiteY59" fmla="*/ 241867 h 955271"/>
              <a:gd name="connsiteX60" fmla="*/ 3610489 w 5741575"/>
              <a:gd name="connsiteY60" fmla="*/ 244128 h 955271"/>
              <a:gd name="connsiteX61" fmla="*/ 3667539 w 5741575"/>
              <a:gd name="connsiteY61" fmla="*/ 263271 h 955271"/>
              <a:gd name="connsiteX62" fmla="*/ 3727614 w 5741575"/>
              <a:gd name="connsiteY62" fmla="*/ 258245 h 955271"/>
              <a:gd name="connsiteX63" fmla="*/ 3738369 w 5741575"/>
              <a:gd name="connsiteY63" fmla="*/ 234506 h 955271"/>
              <a:gd name="connsiteX64" fmla="*/ 3803670 w 5741575"/>
              <a:gd name="connsiteY64" fmla="*/ 236457 h 955271"/>
              <a:gd name="connsiteX65" fmla="*/ 3903080 w 5741575"/>
              <a:gd name="connsiteY65" fmla="*/ 241890 h 955271"/>
              <a:gd name="connsiteX66" fmla="*/ 4114838 w 5741575"/>
              <a:gd name="connsiteY66" fmla="*/ 238165 h 955271"/>
              <a:gd name="connsiteX67" fmla="*/ 4271023 w 5741575"/>
              <a:gd name="connsiteY67" fmla="*/ 241959 h 955271"/>
              <a:gd name="connsiteX68" fmla="*/ 4367397 w 5741575"/>
              <a:gd name="connsiteY68" fmla="*/ 271442 h 955271"/>
              <a:gd name="connsiteX69" fmla="*/ 4495366 w 5741575"/>
              <a:gd name="connsiteY69" fmla="*/ 271618 h 955271"/>
              <a:gd name="connsiteX70" fmla="*/ 4517347 w 5741575"/>
              <a:gd name="connsiteY70" fmla="*/ 275639 h 955271"/>
              <a:gd name="connsiteX71" fmla="*/ 4546116 w 5741575"/>
              <a:gd name="connsiteY71" fmla="*/ 268568 h 955271"/>
              <a:gd name="connsiteX72" fmla="*/ 4661259 w 5741575"/>
              <a:gd name="connsiteY72" fmla="*/ 238966 h 955271"/>
              <a:gd name="connsiteX73" fmla="*/ 4750403 w 5741575"/>
              <a:gd name="connsiteY73" fmla="*/ 204364 h 955271"/>
              <a:gd name="connsiteX74" fmla="*/ 4867614 w 5741575"/>
              <a:gd name="connsiteY74" fmla="*/ 208668 h 955271"/>
              <a:gd name="connsiteX75" fmla="*/ 4937036 w 5741575"/>
              <a:gd name="connsiteY75" fmla="*/ 195446 h 955271"/>
              <a:gd name="connsiteX76" fmla="*/ 5047626 w 5741575"/>
              <a:gd name="connsiteY76" fmla="*/ 149604 h 955271"/>
              <a:gd name="connsiteX77" fmla="*/ 5200247 w 5741575"/>
              <a:gd name="connsiteY77" fmla="*/ 142695 h 955271"/>
              <a:gd name="connsiteX78" fmla="*/ 5235691 w 5741575"/>
              <a:gd name="connsiteY78" fmla="*/ 173330 h 955271"/>
              <a:gd name="connsiteX79" fmla="*/ 5280133 w 5741575"/>
              <a:gd name="connsiteY79" fmla="*/ 189342 h 955271"/>
              <a:gd name="connsiteX80" fmla="*/ 5291963 w 5741575"/>
              <a:gd name="connsiteY80" fmla="*/ 139446 h 955271"/>
              <a:gd name="connsiteX81" fmla="*/ 5418472 w 5741575"/>
              <a:gd name="connsiteY81" fmla="*/ 89163 h 955271"/>
              <a:gd name="connsiteX82" fmla="*/ 5482354 w 5741575"/>
              <a:gd name="connsiteY82" fmla="*/ 69470 h 955271"/>
              <a:gd name="connsiteX83" fmla="*/ 5583280 w 5741575"/>
              <a:gd name="connsiteY83" fmla="*/ 49787 h 955271"/>
              <a:gd name="connsiteX84" fmla="*/ 5613766 w 5741575"/>
              <a:gd name="connsiteY84" fmla="*/ 41855 h 955271"/>
              <a:gd name="connsiteX85" fmla="*/ 5684952 w 5741575"/>
              <a:gd name="connsiteY85" fmla="*/ 26088 h 955271"/>
              <a:gd name="connsiteX86" fmla="*/ 5741575 w 5741575"/>
              <a:gd name="connsiteY86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10438 w 5741575"/>
              <a:gd name="connsiteY46" fmla="*/ 366958 h 955271"/>
              <a:gd name="connsiteX47" fmla="*/ 2777227 w 5741575"/>
              <a:gd name="connsiteY47" fmla="*/ 368972 h 955271"/>
              <a:gd name="connsiteX48" fmla="*/ 2779510 w 5741575"/>
              <a:gd name="connsiteY48" fmla="*/ 361652 h 955271"/>
              <a:gd name="connsiteX49" fmla="*/ 2786278 w 5741575"/>
              <a:gd name="connsiteY49" fmla="*/ 359869 h 955271"/>
              <a:gd name="connsiteX50" fmla="*/ 2792101 w 5741575"/>
              <a:gd name="connsiteY50" fmla="*/ 365927 h 955271"/>
              <a:gd name="connsiteX51" fmla="*/ 2885545 w 5741575"/>
              <a:gd name="connsiteY51" fmla="*/ 372818 h 955271"/>
              <a:gd name="connsiteX52" fmla="*/ 3009558 w 5741575"/>
              <a:gd name="connsiteY52" fmla="*/ 370573 h 955271"/>
              <a:gd name="connsiteX53" fmla="*/ 3095010 w 5741575"/>
              <a:gd name="connsiteY53" fmla="*/ 332454 h 955271"/>
              <a:gd name="connsiteX54" fmla="*/ 3103742 w 5741575"/>
              <a:gd name="connsiteY54" fmla="*/ 337974 h 955271"/>
              <a:gd name="connsiteX55" fmla="*/ 3165093 w 5741575"/>
              <a:gd name="connsiteY55" fmla="*/ 329459 h 955271"/>
              <a:gd name="connsiteX56" fmla="*/ 3373785 w 5741575"/>
              <a:gd name="connsiteY56" fmla="*/ 255680 h 955271"/>
              <a:gd name="connsiteX57" fmla="*/ 3493851 w 5741575"/>
              <a:gd name="connsiteY57" fmla="*/ 240255 h 955271"/>
              <a:gd name="connsiteX58" fmla="*/ 3537470 w 5741575"/>
              <a:gd name="connsiteY58" fmla="*/ 241867 h 955271"/>
              <a:gd name="connsiteX59" fmla="*/ 3610489 w 5741575"/>
              <a:gd name="connsiteY59" fmla="*/ 244128 h 955271"/>
              <a:gd name="connsiteX60" fmla="*/ 3667539 w 5741575"/>
              <a:gd name="connsiteY60" fmla="*/ 263271 h 955271"/>
              <a:gd name="connsiteX61" fmla="*/ 3727614 w 5741575"/>
              <a:gd name="connsiteY61" fmla="*/ 258245 h 955271"/>
              <a:gd name="connsiteX62" fmla="*/ 3738369 w 5741575"/>
              <a:gd name="connsiteY62" fmla="*/ 234506 h 955271"/>
              <a:gd name="connsiteX63" fmla="*/ 3803670 w 5741575"/>
              <a:gd name="connsiteY63" fmla="*/ 236457 h 955271"/>
              <a:gd name="connsiteX64" fmla="*/ 3903080 w 5741575"/>
              <a:gd name="connsiteY64" fmla="*/ 241890 h 955271"/>
              <a:gd name="connsiteX65" fmla="*/ 4114838 w 5741575"/>
              <a:gd name="connsiteY65" fmla="*/ 238165 h 955271"/>
              <a:gd name="connsiteX66" fmla="*/ 4271023 w 5741575"/>
              <a:gd name="connsiteY66" fmla="*/ 241959 h 955271"/>
              <a:gd name="connsiteX67" fmla="*/ 4367397 w 5741575"/>
              <a:gd name="connsiteY67" fmla="*/ 271442 h 955271"/>
              <a:gd name="connsiteX68" fmla="*/ 4495366 w 5741575"/>
              <a:gd name="connsiteY68" fmla="*/ 271618 h 955271"/>
              <a:gd name="connsiteX69" fmla="*/ 4517347 w 5741575"/>
              <a:gd name="connsiteY69" fmla="*/ 275639 h 955271"/>
              <a:gd name="connsiteX70" fmla="*/ 4546116 w 5741575"/>
              <a:gd name="connsiteY70" fmla="*/ 268568 h 955271"/>
              <a:gd name="connsiteX71" fmla="*/ 4661259 w 5741575"/>
              <a:gd name="connsiteY71" fmla="*/ 238966 h 955271"/>
              <a:gd name="connsiteX72" fmla="*/ 4750403 w 5741575"/>
              <a:gd name="connsiteY72" fmla="*/ 204364 h 955271"/>
              <a:gd name="connsiteX73" fmla="*/ 4867614 w 5741575"/>
              <a:gd name="connsiteY73" fmla="*/ 208668 h 955271"/>
              <a:gd name="connsiteX74" fmla="*/ 4937036 w 5741575"/>
              <a:gd name="connsiteY74" fmla="*/ 195446 h 955271"/>
              <a:gd name="connsiteX75" fmla="*/ 5047626 w 5741575"/>
              <a:gd name="connsiteY75" fmla="*/ 149604 h 955271"/>
              <a:gd name="connsiteX76" fmla="*/ 5200247 w 5741575"/>
              <a:gd name="connsiteY76" fmla="*/ 142695 h 955271"/>
              <a:gd name="connsiteX77" fmla="*/ 5235691 w 5741575"/>
              <a:gd name="connsiteY77" fmla="*/ 173330 h 955271"/>
              <a:gd name="connsiteX78" fmla="*/ 5280133 w 5741575"/>
              <a:gd name="connsiteY78" fmla="*/ 189342 h 955271"/>
              <a:gd name="connsiteX79" fmla="*/ 5291963 w 5741575"/>
              <a:gd name="connsiteY79" fmla="*/ 139446 h 955271"/>
              <a:gd name="connsiteX80" fmla="*/ 5418472 w 5741575"/>
              <a:gd name="connsiteY80" fmla="*/ 89163 h 955271"/>
              <a:gd name="connsiteX81" fmla="*/ 5482354 w 5741575"/>
              <a:gd name="connsiteY81" fmla="*/ 69470 h 955271"/>
              <a:gd name="connsiteX82" fmla="*/ 5583280 w 5741575"/>
              <a:gd name="connsiteY82" fmla="*/ 49787 h 955271"/>
              <a:gd name="connsiteX83" fmla="*/ 5613766 w 5741575"/>
              <a:gd name="connsiteY83" fmla="*/ 41855 h 955271"/>
              <a:gd name="connsiteX84" fmla="*/ 5684952 w 5741575"/>
              <a:gd name="connsiteY84" fmla="*/ 26088 h 955271"/>
              <a:gd name="connsiteX85" fmla="*/ 5741575 w 5741575"/>
              <a:gd name="connsiteY85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792101 w 5741575"/>
              <a:gd name="connsiteY49" fmla="*/ 365927 h 955271"/>
              <a:gd name="connsiteX50" fmla="*/ 2885545 w 5741575"/>
              <a:gd name="connsiteY50" fmla="*/ 372818 h 955271"/>
              <a:gd name="connsiteX51" fmla="*/ 3009558 w 5741575"/>
              <a:gd name="connsiteY51" fmla="*/ 370573 h 955271"/>
              <a:gd name="connsiteX52" fmla="*/ 3095010 w 5741575"/>
              <a:gd name="connsiteY52" fmla="*/ 332454 h 955271"/>
              <a:gd name="connsiteX53" fmla="*/ 3103742 w 5741575"/>
              <a:gd name="connsiteY53" fmla="*/ 337974 h 955271"/>
              <a:gd name="connsiteX54" fmla="*/ 3165093 w 5741575"/>
              <a:gd name="connsiteY54" fmla="*/ 329459 h 955271"/>
              <a:gd name="connsiteX55" fmla="*/ 3373785 w 5741575"/>
              <a:gd name="connsiteY55" fmla="*/ 255680 h 955271"/>
              <a:gd name="connsiteX56" fmla="*/ 3493851 w 5741575"/>
              <a:gd name="connsiteY56" fmla="*/ 240255 h 955271"/>
              <a:gd name="connsiteX57" fmla="*/ 3537470 w 5741575"/>
              <a:gd name="connsiteY57" fmla="*/ 241867 h 955271"/>
              <a:gd name="connsiteX58" fmla="*/ 3610489 w 5741575"/>
              <a:gd name="connsiteY58" fmla="*/ 244128 h 955271"/>
              <a:gd name="connsiteX59" fmla="*/ 3667539 w 5741575"/>
              <a:gd name="connsiteY59" fmla="*/ 263271 h 955271"/>
              <a:gd name="connsiteX60" fmla="*/ 3727614 w 5741575"/>
              <a:gd name="connsiteY60" fmla="*/ 258245 h 955271"/>
              <a:gd name="connsiteX61" fmla="*/ 3738369 w 5741575"/>
              <a:gd name="connsiteY61" fmla="*/ 234506 h 955271"/>
              <a:gd name="connsiteX62" fmla="*/ 3803670 w 5741575"/>
              <a:gd name="connsiteY62" fmla="*/ 236457 h 955271"/>
              <a:gd name="connsiteX63" fmla="*/ 3903080 w 5741575"/>
              <a:gd name="connsiteY63" fmla="*/ 241890 h 955271"/>
              <a:gd name="connsiteX64" fmla="*/ 4114838 w 5741575"/>
              <a:gd name="connsiteY64" fmla="*/ 238165 h 955271"/>
              <a:gd name="connsiteX65" fmla="*/ 4271023 w 5741575"/>
              <a:gd name="connsiteY65" fmla="*/ 241959 h 955271"/>
              <a:gd name="connsiteX66" fmla="*/ 4367397 w 5741575"/>
              <a:gd name="connsiteY66" fmla="*/ 271442 h 955271"/>
              <a:gd name="connsiteX67" fmla="*/ 4495366 w 5741575"/>
              <a:gd name="connsiteY67" fmla="*/ 271618 h 955271"/>
              <a:gd name="connsiteX68" fmla="*/ 4517347 w 5741575"/>
              <a:gd name="connsiteY68" fmla="*/ 275639 h 955271"/>
              <a:gd name="connsiteX69" fmla="*/ 4546116 w 5741575"/>
              <a:gd name="connsiteY69" fmla="*/ 268568 h 955271"/>
              <a:gd name="connsiteX70" fmla="*/ 4661259 w 5741575"/>
              <a:gd name="connsiteY70" fmla="*/ 238966 h 955271"/>
              <a:gd name="connsiteX71" fmla="*/ 4750403 w 5741575"/>
              <a:gd name="connsiteY71" fmla="*/ 204364 h 955271"/>
              <a:gd name="connsiteX72" fmla="*/ 4867614 w 5741575"/>
              <a:gd name="connsiteY72" fmla="*/ 208668 h 955271"/>
              <a:gd name="connsiteX73" fmla="*/ 4937036 w 5741575"/>
              <a:gd name="connsiteY73" fmla="*/ 195446 h 955271"/>
              <a:gd name="connsiteX74" fmla="*/ 5047626 w 5741575"/>
              <a:gd name="connsiteY74" fmla="*/ 149604 h 955271"/>
              <a:gd name="connsiteX75" fmla="*/ 5200247 w 5741575"/>
              <a:gd name="connsiteY75" fmla="*/ 142695 h 955271"/>
              <a:gd name="connsiteX76" fmla="*/ 5235691 w 5741575"/>
              <a:gd name="connsiteY76" fmla="*/ 173330 h 955271"/>
              <a:gd name="connsiteX77" fmla="*/ 5280133 w 5741575"/>
              <a:gd name="connsiteY77" fmla="*/ 189342 h 955271"/>
              <a:gd name="connsiteX78" fmla="*/ 5291963 w 5741575"/>
              <a:gd name="connsiteY78" fmla="*/ 139446 h 955271"/>
              <a:gd name="connsiteX79" fmla="*/ 5418472 w 5741575"/>
              <a:gd name="connsiteY79" fmla="*/ 89163 h 955271"/>
              <a:gd name="connsiteX80" fmla="*/ 5482354 w 5741575"/>
              <a:gd name="connsiteY80" fmla="*/ 69470 h 955271"/>
              <a:gd name="connsiteX81" fmla="*/ 5583280 w 5741575"/>
              <a:gd name="connsiteY81" fmla="*/ 49787 h 955271"/>
              <a:gd name="connsiteX82" fmla="*/ 5613766 w 5741575"/>
              <a:gd name="connsiteY82" fmla="*/ 41855 h 955271"/>
              <a:gd name="connsiteX83" fmla="*/ 5684952 w 5741575"/>
              <a:gd name="connsiteY83" fmla="*/ 26088 h 955271"/>
              <a:gd name="connsiteX84" fmla="*/ 5741575 w 5741575"/>
              <a:gd name="connsiteY84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786278 w 5741575"/>
              <a:gd name="connsiteY48" fmla="*/ 359869 h 955271"/>
              <a:gd name="connsiteX49" fmla="*/ 2885545 w 5741575"/>
              <a:gd name="connsiteY49" fmla="*/ 372818 h 955271"/>
              <a:gd name="connsiteX50" fmla="*/ 3009558 w 5741575"/>
              <a:gd name="connsiteY50" fmla="*/ 370573 h 955271"/>
              <a:gd name="connsiteX51" fmla="*/ 3095010 w 5741575"/>
              <a:gd name="connsiteY51" fmla="*/ 332454 h 955271"/>
              <a:gd name="connsiteX52" fmla="*/ 3103742 w 5741575"/>
              <a:gd name="connsiteY52" fmla="*/ 337974 h 955271"/>
              <a:gd name="connsiteX53" fmla="*/ 3165093 w 5741575"/>
              <a:gd name="connsiteY53" fmla="*/ 329459 h 955271"/>
              <a:gd name="connsiteX54" fmla="*/ 3373785 w 5741575"/>
              <a:gd name="connsiteY54" fmla="*/ 255680 h 955271"/>
              <a:gd name="connsiteX55" fmla="*/ 3493851 w 5741575"/>
              <a:gd name="connsiteY55" fmla="*/ 240255 h 955271"/>
              <a:gd name="connsiteX56" fmla="*/ 3537470 w 5741575"/>
              <a:gd name="connsiteY56" fmla="*/ 241867 h 955271"/>
              <a:gd name="connsiteX57" fmla="*/ 3610489 w 5741575"/>
              <a:gd name="connsiteY57" fmla="*/ 244128 h 955271"/>
              <a:gd name="connsiteX58" fmla="*/ 3667539 w 5741575"/>
              <a:gd name="connsiteY58" fmla="*/ 263271 h 955271"/>
              <a:gd name="connsiteX59" fmla="*/ 3727614 w 5741575"/>
              <a:gd name="connsiteY59" fmla="*/ 258245 h 955271"/>
              <a:gd name="connsiteX60" fmla="*/ 3738369 w 5741575"/>
              <a:gd name="connsiteY60" fmla="*/ 234506 h 955271"/>
              <a:gd name="connsiteX61" fmla="*/ 3803670 w 5741575"/>
              <a:gd name="connsiteY61" fmla="*/ 236457 h 955271"/>
              <a:gd name="connsiteX62" fmla="*/ 3903080 w 5741575"/>
              <a:gd name="connsiteY62" fmla="*/ 241890 h 955271"/>
              <a:gd name="connsiteX63" fmla="*/ 4114838 w 5741575"/>
              <a:gd name="connsiteY63" fmla="*/ 238165 h 955271"/>
              <a:gd name="connsiteX64" fmla="*/ 4271023 w 5741575"/>
              <a:gd name="connsiteY64" fmla="*/ 241959 h 955271"/>
              <a:gd name="connsiteX65" fmla="*/ 4367397 w 5741575"/>
              <a:gd name="connsiteY65" fmla="*/ 271442 h 955271"/>
              <a:gd name="connsiteX66" fmla="*/ 4495366 w 5741575"/>
              <a:gd name="connsiteY66" fmla="*/ 271618 h 955271"/>
              <a:gd name="connsiteX67" fmla="*/ 4517347 w 5741575"/>
              <a:gd name="connsiteY67" fmla="*/ 275639 h 955271"/>
              <a:gd name="connsiteX68" fmla="*/ 4546116 w 5741575"/>
              <a:gd name="connsiteY68" fmla="*/ 268568 h 955271"/>
              <a:gd name="connsiteX69" fmla="*/ 4661259 w 5741575"/>
              <a:gd name="connsiteY69" fmla="*/ 238966 h 955271"/>
              <a:gd name="connsiteX70" fmla="*/ 4750403 w 5741575"/>
              <a:gd name="connsiteY70" fmla="*/ 204364 h 955271"/>
              <a:gd name="connsiteX71" fmla="*/ 4867614 w 5741575"/>
              <a:gd name="connsiteY71" fmla="*/ 208668 h 955271"/>
              <a:gd name="connsiteX72" fmla="*/ 4937036 w 5741575"/>
              <a:gd name="connsiteY72" fmla="*/ 195446 h 955271"/>
              <a:gd name="connsiteX73" fmla="*/ 5047626 w 5741575"/>
              <a:gd name="connsiteY73" fmla="*/ 149604 h 955271"/>
              <a:gd name="connsiteX74" fmla="*/ 5200247 w 5741575"/>
              <a:gd name="connsiteY74" fmla="*/ 142695 h 955271"/>
              <a:gd name="connsiteX75" fmla="*/ 5235691 w 5741575"/>
              <a:gd name="connsiteY75" fmla="*/ 173330 h 955271"/>
              <a:gd name="connsiteX76" fmla="*/ 5280133 w 5741575"/>
              <a:gd name="connsiteY76" fmla="*/ 189342 h 955271"/>
              <a:gd name="connsiteX77" fmla="*/ 5291963 w 5741575"/>
              <a:gd name="connsiteY77" fmla="*/ 139446 h 955271"/>
              <a:gd name="connsiteX78" fmla="*/ 5418472 w 5741575"/>
              <a:gd name="connsiteY78" fmla="*/ 89163 h 955271"/>
              <a:gd name="connsiteX79" fmla="*/ 5482354 w 5741575"/>
              <a:gd name="connsiteY79" fmla="*/ 69470 h 955271"/>
              <a:gd name="connsiteX80" fmla="*/ 5583280 w 5741575"/>
              <a:gd name="connsiteY80" fmla="*/ 49787 h 955271"/>
              <a:gd name="connsiteX81" fmla="*/ 5613766 w 5741575"/>
              <a:gd name="connsiteY81" fmla="*/ 41855 h 955271"/>
              <a:gd name="connsiteX82" fmla="*/ 5684952 w 5741575"/>
              <a:gd name="connsiteY82" fmla="*/ 26088 h 955271"/>
              <a:gd name="connsiteX83" fmla="*/ 5741575 w 5741575"/>
              <a:gd name="connsiteY83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779510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11054 w 5741575"/>
              <a:gd name="connsiteY45" fmla="*/ 360597 h 955271"/>
              <a:gd name="connsiteX46" fmla="*/ 2777227 w 5741575"/>
              <a:gd name="connsiteY46" fmla="*/ 368972 h 955271"/>
              <a:gd name="connsiteX47" fmla="*/ 2824768 w 5741575"/>
              <a:gd name="connsiteY47" fmla="*/ 361652 h 955271"/>
              <a:gd name="connsiteX48" fmla="*/ 2885545 w 5741575"/>
              <a:gd name="connsiteY48" fmla="*/ 372818 h 955271"/>
              <a:gd name="connsiteX49" fmla="*/ 3009558 w 5741575"/>
              <a:gd name="connsiteY49" fmla="*/ 370573 h 955271"/>
              <a:gd name="connsiteX50" fmla="*/ 3095010 w 5741575"/>
              <a:gd name="connsiteY50" fmla="*/ 332454 h 955271"/>
              <a:gd name="connsiteX51" fmla="*/ 3103742 w 5741575"/>
              <a:gd name="connsiteY51" fmla="*/ 337974 h 955271"/>
              <a:gd name="connsiteX52" fmla="*/ 3165093 w 5741575"/>
              <a:gd name="connsiteY52" fmla="*/ 329459 h 955271"/>
              <a:gd name="connsiteX53" fmla="*/ 3373785 w 5741575"/>
              <a:gd name="connsiteY53" fmla="*/ 255680 h 955271"/>
              <a:gd name="connsiteX54" fmla="*/ 3493851 w 5741575"/>
              <a:gd name="connsiteY54" fmla="*/ 240255 h 955271"/>
              <a:gd name="connsiteX55" fmla="*/ 3537470 w 5741575"/>
              <a:gd name="connsiteY55" fmla="*/ 241867 h 955271"/>
              <a:gd name="connsiteX56" fmla="*/ 3610489 w 5741575"/>
              <a:gd name="connsiteY56" fmla="*/ 244128 h 955271"/>
              <a:gd name="connsiteX57" fmla="*/ 3667539 w 5741575"/>
              <a:gd name="connsiteY57" fmla="*/ 263271 h 955271"/>
              <a:gd name="connsiteX58" fmla="*/ 3727614 w 5741575"/>
              <a:gd name="connsiteY58" fmla="*/ 258245 h 955271"/>
              <a:gd name="connsiteX59" fmla="*/ 3738369 w 5741575"/>
              <a:gd name="connsiteY59" fmla="*/ 234506 h 955271"/>
              <a:gd name="connsiteX60" fmla="*/ 3803670 w 5741575"/>
              <a:gd name="connsiteY60" fmla="*/ 236457 h 955271"/>
              <a:gd name="connsiteX61" fmla="*/ 3903080 w 5741575"/>
              <a:gd name="connsiteY61" fmla="*/ 241890 h 955271"/>
              <a:gd name="connsiteX62" fmla="*/ 4114838 w 5741575"/>
              <a:gd name="connsiteY62" fmla="*/ 238165 h 955271"/>
              <a:gd name="connsiteX63" fmla="*/ 4271023 w 5741575"/>
              <a:gd name="connsiteY63" fmla="*/ 241959 h 955271"/>
              <a:gd name="connsiteX64" fmla="*/ 4367397 w 5741575"/>
              <a:gd name="connsiteY64" fmla="*/ 271442 h 955271"/>
              <a:gd name="connsiteX65" fmla="*/ 4495366 w 5741575"/>
              <a:gd name="connsiteY65" fmla="*/ 271618 h 955271"/>
              <a:gd name="connsiteX66" fmla="*/ 4517347 w 5741575"/>
              <a:gd name="connsiteY66" fmla="*/ 275639 h 955271"/>
              <a:gd name="connsiteX67" fmla="*/ 4546116 w 5741575"/>
              <a:gd name="connsiteY67" fmla="*/ 268568 h 955271"/>
              <a:gd name="connsiteX68" fmla="*/ 4661259 w 5741575"/>
              <a:gd name="connsiteY68" fmla="*/ 238966 h 955271"/>
              <a:gd name="connsiteX69" fmla="*/ 4750403 w 5741575"/>
              <a:gd name="connsiteY69" fmla="*/ 204364 h 955271"/>
              <a:gd name="connsiteX70" fmla="*/ 4867614 w 5741575"/>
              <a:gd name="connsiteY70" fmla="*/ 208668 h 955271"/>
              <a:gd name="connsiteX71" fmla="*/ 4937036 w 5741575"/>
              <a:gd name="connsiteY71" fmla="*/ 195446 h 955271"/>
              <a:gd name="connsiteX72" fmla="*/ 5047626 w 5741575"/>
              <a:gd name="connsiteY72" fmla="*/ 149604 h 955271"/>
              <a:gd name="connsiteX73" fmla="*/ 5200247 w 5741575"/>
              <a:gd name="connsiteY73" fmla="*/ 142695 h 955271"/>
              <a:gd name="connsiteX74" fmla="*/ 5235691 w 5741575"/>
              <a:gd name="connsiteY74" fmla="*/ 173330 h 955271"/>
              <a:gd name="connsiteX75" fmla="*/ 5280133 w 5741575"/>
              <a:gd name="connsiteY75" fmla="*/ 189342 h 955271"/>
              <a:gd name="connsiteX76" fmla="*/ 5291963 w 5741575"/>
              <a:gd name="connsiteY76" fmla="*/ 139446 h 955271"/>
              <a:gd name="connsiteX77" fmla="*/ 5418472 w 5741575"/>
              <a:gd name="connsiteY77" fmla="*/ 89163 h 955271"/>
              <a:gd name="connsiteX78" fmla="*/ 5482354 w 5741575"/>
              <a:gd name="connsiteY78" fmla="*/ 69470 h 955271"/>
              <a:gd name="connsiteX79" fmla="*/ 5583280 w 5741575"/>
              <a:gd name="connsiteY79" fmla="*/ 49787 h 955271"/>
              <a:gd name="connsiteX80" fmla="*/ 5613766 w 5741575"/>
              <a:gd name="connsiteY80" fmla="*/ 41855 h 955271"/>
              <a:gd name="connsiteX81" fmla="*/ 5684952 w 5741575"/>
              <a:gd name="connsiteY81" fmla="*/ 26088 h 955271"/>
              <a:gd name="connsiteX82" fmla="*/ 5741575 w 5741575"/>
              <a:gd name="connsiteY82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01547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80133 w 5741575"/>
              <a:gd name="connsiteY74" fmla="*/ 189342 h 955271"/>
              <a:gd name="connsiteX75" fmla="*/ 5291963 w 5741575"/>
              <a:gd name="connsiteY75" fmla="*/ 139446 h 955271"/>
              <a:gd name="connsiteX76" fmla="*/ 5418472 w 5741575"/>
              <a:gd name="connsiteY76" fmla="*/ 89163 h 955271"/>
              <a:gd name="connsiteX77" fmla="*/ 5482354 w 5741575"/>
              <a:gd name="connsiteY77" fmla="*/ 69470 h 955271"/>
              <a:gd name="connsiteX78" fmla="*/ 5583280 w 5741575"/>
              <a:gd name="connsiteY78" fmla="*/ 49787 h 955271"/>
              <a:gd name="connsiteX79" fmla="*/ 5613766 w 5741575"/>
              <a:gd name="connsiteY79" fmla="*/ 41855 h 955271"/>
              <a:gd name="connsiteX80" fmla="*/ 5684952 w 5741575"/>
              <a:gd name="connsiteY80" fmla="*/ 26088 h 955271"/>
              <a:gd name="connsiteX81" fmla="*/ 5741575 w 5741575"/>
              <a:gd name="connsiteY81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35691 w 5741575"/>
              <a:gd name="connsiteY73" fmla="*/ 173330 h 955271"/>
              <a:gd name="connsiteX74" fmla="*/ 5291963 w 5741575"/>
              <a:gd name="connsiteY74" fmla="*/ 139446 h 955271"/>
              <a:gd name="connsiteX75" fmla="*/ 5418472 w 5741575"/>
              <a:gd name="connsiteY75" fmla="*/ 89163 h 955271"/>
              <a:gd name="connsiteX76" fmla="*/ 5482354 w 5741575"/>
              <a:gd name="connsiteY76" fmla="*/ 69470 h 955271"/>
              <a:gd name="connsiteX77" fmla="*/ 5583280 w 5741575"/>
              <a:gd name="connsiteY77" fmla="*/ 49787 h 955271"/>
              <a:gd name="connsiteX78" fmla="*/ 5613766 w 5741575"/>
              <a:gd name="connsiteY78" fmla="*/ 41855 h 955271"/>
              <a:gd name="connsiteX79" fmla="*/ 5684952 w 5741575"/>
              <a:gd name="connsiteY79" fmla="*/ 26088 h 955271"/>
              <a:gd name="connsiteX80" fmla="*/ 5741575 w 5741575"/>
              <a:gd name="connsiteY80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47626 w 5741575"/>
              <a:gd name="connsiteY71" fmla="*/ 149604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65093 w 5741575"/>
              <a:gd name="connsiteY51" fmla="*/ 329459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03742 w 5741575"/>
              <a:gd name="connsiteY50" fmla="*/ 337974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31718 w 5741575"/>
              <a:gd name="connsiteY44" fmla="*/ 361545 h 955271"/>
              <a:gd name="connsiteX45" fmla="*/ 2777227 w 5741575"/>
              <a:gd name="connsiteY45" fmla="*/ 368972 h 955271"/>
              <a:gd name="connsiteX46" fmla="*/ 2824768 w 5741575"/>
              <a:gd name="connsiteY46" fmla="*/ 361652 h 955271"/>
              <a:gd name="connsiteX47" fmla="*/ 2885545 w 5741575"/>
              <a:gd name="connsiteY47" fmla="*/ 372818 h 955271"/>
              <a:gd name="connsiteX48" fmla="*/ 3009558 w 5741575"/>
              <a:gd name="connsiteY48" fmla="*/ 370573 h 955271"/>
              <a:gd name="connsiteX49" fmla="*/ 3095010 w 5741575"/>
              <a:gd name="connsiteY49" fmla="*/ 332454 h 955271"/>
              <a:gd name="connsiteX50" fmla="*/ 3148998 w 5741575"/>
              <a:gd name="connsiteY50" fmla="*/ 315286 h 955271"/>
              <a:gd name="connsiteX51" fmla="*/ 3195264 w 5741575"/>
              <a:gd name="connsiteY51" fmla="*/ 293158 h 955271"/>
              <a:gd name="connsiteX52" fmla="*/ 3373785 w 5741575"/>
              <a:gd name="connsiteY52" fmla="*/ 255680 h 955271"/>
              <a:gd name="connsiteX53" fmla="*/ 3493851 w 5741575"/>
              <a:gd name="connsiteY53" fmla="*/ 240255 h 955271"/>
              <a:gd name="connsiteX54" fmla="*/ 3537470 w 5741575"/>
              <a:gd name="connsiteY54" fmla="*/ 241867 h 955271"/>
              <a:gd name="connsiteX55" fmla="*/ 3610489 w 5741575"/>
              <a:gd name="connsiteY55" fmla="*/ 244128 h 955271"/>
              <a:gd name="connsiteX56" fmla="*/ 3667539 w 5741575"/>
              <a:gd name="connsiteY56" fmla="*/ 263271 h 955271"/>
              <a:gd name="connsiteX57" fmla="*/ 3727614 w 5741575"/>
              <a:gd name="connsiteY57" fmla="*/ 258245 h 955271"/>
              <a:gd name="connsiteX58" fmla="*/ 3738369 w 5741575"/>
              <a:gd name="connsiteY58" fmla="*/ 234506 h 955271"/>
              <a:gd name="connsiteX59" fmla="*/ 3803670 w 5741575"/>
              <a:gd name="connsiteY59" fmla="*/ 236457 h 955271"/>
              <a:gd name="connsiteX60" fmla="*/ 3903080 w 5741575"/>
              <a:gd name="connsiteY60" fmla="*/ 241890 h 955271"/>
              <a:gd name="connsiteX61" fmla="*/ 4114838 w 5741575"/>
              <a:gd name="connsiteY61" fmla="*/ 238165 h 955271"/>
              <a:gd name="connsiteX62" fmla="*/ 4271023 w 5741575"/>
              <a:gd name="connsiteY62" fmla="*/ 241959 h 955271"/>
              <a:gd name="connsiteX63" fmla="*/ 4367397 w 5741575"/>
              <a:gd name="connsiteY63" fmla="*/ 271442 h 955271"/>
              <a:gd name="connsiteX64" fmla="*/ 4495366 w 5741575"/>
              <a:gd name="connsiteY64" fmla="*/ 271618 h 955271"/>
              <a:gd name="connsiteX65" fmla="*/ 4517347 w 5741575"/>
              <a:gd name="connsiteY65" fmla="*/ 275639 h 955271"/>
              <a:gd name="connsiteX66" fmla="*/ 4546116 w 5741575"/>
              <a:gd name="connsiteY66" fmla="*/ 268568 h 955271"/>
              <a:gd name="connsiteX67" fmla="*/ 4661259 w 5741575"/>
              <a:gd name="connsiteY67" fmla="*/ 238966 h 955271"/>
              <a:gd name="connsiteX68" fmla="*/ 4750403 w 5741575"/>
              <a:gd name="connsiteY68" fmla="*/ 204364 h 955271"/>
              <a:gd name="connsiteX69" fmla="*/ 4867614 w 5741575"/>
              <a:gd name="connsiteY69" fmla="*/ 208668 h 955271"/>
              <a:gd name="connsiteX70" fmla="*/ 4937036 w 5741575"/>
              <a:gd name="connsiteY70" fmla="*/ 195446 h 955271"/>
              <a:gd name="connsiteX71" fmla="*/ 5067740 w 5741575"/>
              <a:gd name="connsiteY71" fmla="*/ 172293 h 955271"/>
              <a:gd name="connsiteX72" fmla="*/ 5200247 w 5741575"/>
              <a:gd name="connsiteY72" fmla="*/ 142695 h 955271"/>
              <a:gd name="connsiteX73" fmla="*/ 5291963 w 5741575"/>
              <a:gd name="connsiteY73" fmla="*/ 139446 h 955271"/>
              <a:gd name="connsiteX74" fmla="*/ 5418472 w 5741575"/>
              <a:gd name="connsiteY74" fmla="*/ 89163 h 955271"/>
              <a:gd name="connsiteX75" fmla="*/ 5482354 w 5741575"/>
              <a:gd name="connsiteY75" fmla="*/ 69470 h 955271"/>
              <a:gd name="connsiteX76" fmla="*/ 5583280 w 5741575"/>
              <a:gd name="connsiteY76" fmla="*/ 49787 h 955271"/>
              <a:gd name="connsiteX77" fmla="*/ 5613766 w 5741575"/>
              <a:gd name="connsiteY77" fmla="*/ 41855 h 955271"/>
              <a:gd name="connsiteX78" fmla="*/ 5684952 w 5741575"/>
              <a:gd name="connsiteY78" fmla="*/ 26088 h 955271"/>
              <a:gd name="connsiteX79" fmla="*/ 5741575 w 5741575"/>
              <a:gd name="connsiteY79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697479 w 5741575"/>
              <a:gd name="connsiteY43" fmla="*/ 361430 h 955271"/>
              <a:gd name="connsiteX44" fmla="*/ 2777227 w 5741575"/>
              <a:gd name="connsiteY44" fmla="*/ 368972 h 955271"/>
              <a:gd name="connsiteX45" fmla="*/ 2824768 w 5741575"/>
              <a:gd name="connsiteY45" fmla="*/ 361652 h 955271"/>
              <a:gd name="connsiteX46" fmla="*/ 2885545 w 5741575"/>
              <a:gd name="connsiteY46" fmla="*/ 372818 h 955271"/>
              <a:gd name="connsiteX47" fmla="*/ 3009558 w 5741575"/>
              <a:gd name="connsiteY47" fmla="*/ 370573 h 955271"/>
              <a:gd name="connsiteX48" fmla="*/ 3095010 w 5741575"/>
              <a:gd name="connsiteY48" fmla="*/ 332454 h 955271"/>
              <a:gd name="connsiteX49" fmla="*/ 3148998 w 5741575"/>
              <a:gd name="connsiteY49" fmla="*/ 315286 h 955271"/>
              <a:gd name="connsiteX50" fmla="*/ 3195264 w 5741575"/>
              <a:gd name="connsiteY50" fmla="*/ 293158 h 955271"/>
              <a:gd name="connsiteX51" fmla="*/ 3373785 w 5741575"/>
              <a:gd name="connsiteY51" fmla="*/ 255680 h 955271"/>
              <a:gd name="connsiteX52" fmla="*/ 3493851 w 5741575"/>
              <a:gd name="connsiteY52" fmla="*/ 240255 h 955271"/>
              <a:gd name="connsiteX53" fmla="*/ 3537470 w 5741575"/>
              <a:gd name="connsiteY53" fmla="*/ 241867 h 955271"/>
              <a:gd name="connsiteX54" fmla="*/ 3610489 w 5741575"/>
              <a:gd name="connsiteY54" fmla="*/ 244128 h 955271"/>
              <a:gd name="connsiteX55" fmla="*/ 3667539 w 5741575"/>
              <a:gd name="connsiteY55" fmla="*/ 263271 h 955271"/>
              <a:gd name="connsiteX56" fmla="*/ 3727614 w 5741575"/>
              <a:gd name="connsiteY56" fmla="*/ 258245 h 955271"/>
              <a:gd name="connsiteX57" fmla="*/ 3738369 w 5741575"/>
              <a:gd name="connsiteY57" fmla="*/ 234506 h 955271"/>
              <a:gd name="connsiteX58" fmla="*/ 3803670 w 5741575"/>
              <a:gd name="connsiteY58" fmla="*/ 236457 h 955271"/>
              <a:gd name="connsiteX59" fmla="*/ 3903080 w 5741575"/>
              <a:gd name="connsiteY59" fmla="*/ 241890 h 955271"/>
              <a:gd name="connsiteX60" fmla="*/ 4114838 w 5741575"/>
              <a:gd name="connsiteY60" fmla="*/ 238165 h 955271"/>
              <a:gd name="connsiteX61" fmla="*/ 4271023 w 5741575"/>
              <a:gd name="connsiteY61" fmla="*/ 241959 h 955271"/>
              <a:gd name="connsiteX62" fmla="*/ 4367397 w 5741575"/>
              <a:gd name="connsiteY62" fmla="*/ 271442 h 955271"/>
              <a:gd name="connsiteX63" fmla="*/ 4495366 w 5741575"/>
              <a:gd name="connsiteY63" fmla="*/ 271618 h 955271"/>
              <a:gd name="connsiteX64" fmla="*/ 4517347 w 5741575"/>
              <a:gd name="connsiteY64" fmla="*/ 275639 h 955271"/>
              <a:gd name="connsiteX65" fmla="*/ 4546116 w 5741575"/>
              <a:gd name="connsiteY65" fmla="*/ 268568 h 955271"/>
              <a:gd name="connsiteX66" fmla="*/ 4661259 w 5741575"/>
              <a:gd name="connsiteY66" fmla="*/ 238966 h 955271"/>
              <a:gd name="connsiteX67" fmla="*/ 4750403 w 5741575"/>
              <a:gd name="connsiteY67" fmla="*/ 204364 h 955271"/>
              <a:gd name="connsiteX68" fmla="*/ 4867614 w 5741575"/>
              <a:gd name="connsiteY68" fmla="*/ 208668 h 955271"/>
              <a:gd name="connsiteX69" fmla="*/ 4937036 w 5741575"/>
              <a:gd name="connsiteY69" fmla="*/ 195446 h 955271"/>
              <a:gd name="connsiteX70" fmla="*/ 5067740 w 5741575"/>
              <a:gd name="connsiteY70" fmla="*/ 172293 h 955271"/>
              <a:gd name="connsiteX71" fmla="*/ 5200247 w 5741575"/>
              <a:gd name="connsiteY71" fmla="*/ 142695 h 955271"/>
              <a:gd name="connsiteX72" fmla="*/ 5291963 w 5741575"/>
              <a:gd name="connsiteY72" fmla="*/ 139446 h 955271"/>
              <a:gd name="connsiteX73" fmla="*/ 5418472 w 5741575"/>
              <a:gd name="connsiteY73" fmla="*/ 89163 h 955271"/>
              <a:gd name="connsiteX74" fmla="*/ 5482354 w 5741575"/>
              <a:gd name="connsiteY74" fmla="*/ 69470 h 955271"/>
              <a:gd name="connsiteX75" fmla="*/ 5583280 w 5741575"/>
              <a:gd name="connsiteY75" fmla="*/ 49787 h 955271"/>
              <a:gd name="connsiteX76" fmla="*/ 5613766 w 5741575"/>
              <a:gd name="connsiteY76" fmla="*/ 41855 h 955271"/>
              <a:gd name="connsiteX77" fmla="*/ 5684952 w 5741575"/>
              <a:gd name="connsiteY77" fmla="*/ 26088 h 955271"/>
              <a:gd name="connsiteX78" fmla="*/ 5741575 w 5741575"/>
              <a:gd name="connsiteY78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687125 w 5741575"/>
              <a:gd name="connsiteY42" fmla="*/ 366820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91963 w 5741575"/>
              <a:gd name="connsiteY71" fmla="*/ 139446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418472 w 5741575"/>
              <a:gd name="connsiteY72" fmla="*/ 89163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02777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  <a:gd name="connsiteX0" fmla="*/ 5741575 w 5741575"/>
              <a:gd name="connsiteY0" fmla="*/ 0 h 955271"/>
              <a:gd name="connsiteX1" fmla="*/ 5741575 w 5741575"/>
              <a:gd name="connsiteY1" fmla="*/ 955271 h 955271"/>
              <a:gd name="connsiteX2" fmla="*/ 0 w 5741575"/>
              <a:gd name="connsiteY2" fmla="*/ 955271 h 955271"/>
              <a:gd name="connsiteX3" fmla="*/ 8558 w 5741575"/>
              <a:gd name="connsiteY3" fmla="*/ 953971 h 955271"/>
              <a:gd name="connsiteX4" fmla="*/ 16894 w 5741575"/>
              <a:gd name="connsiteY4" fmla="*/ 953847 h 955271"/>
              <a:gd name="connsiteX5" fmla="*/ 28156 w 5741575"/>
              <a:gd name="connsiteY5" fmla="*/ 951374 h 955271"/>
              <a:gd name="connsiteX6" fmla="*/ 28293 w 5741575"/>
              <a:gd name="connsiteY6" fmla="*/ 950971 h 955271"/>
              <a:gd name="connsiteX7" fmla="*/ 59229 w 5741575"/>
              <a:gd name="connsiteY7" fmla="*/ 903950 h 955271"/>
              <a:gd name="connsiteX8" fmla="*/ 148657 w 5741575"/>
              <a:gd name="connsiteY8" fmla="*/ 898134 h 955271"/>
              <a:gd name="connsiteX9" fmla="*/ 174554 w 5741575"/>
              <a:gd name="connsiteY9" fmla="*/ 886351 h 955271"/>
              <a:gd name="connsiteX10" fmla="*/ 187633 w 5741575"/>
              <a:gd name="connsiteY10" fmla="*/ 878226 h 955271"/>
              <a:gd name="connsiteX11" fmla="*/ 187961 w 5741575"/>
              <a:gd name="connsiteY11" fmla="*/ 876538 h 955271"/>
              <a:gd name="connsiteX12" fmla="*/ 240501 w 5741575"/>
              <a:gd name="connsiteY12" fmla="*/ 873150 h 955271"/>
              <a:gd name="connsiteX13" fmla="*/ 246345 w 5741575"/>
              <a:gd name="connsiteY13" fmla="*/ 869942 h 955271"/>
              <a:gd name="connsiteX14" fmla="*/ 306299 w 5741575"/>
              <a:gd name="connsiteY14" fmla="*/ 873609 h 955271"/>
              <a:gd name="connsiteX15" fmla="*/ 331571 w 5741575"/>
              <a:gd name="connsiteY15" fmla="*/ 869866 h 955271"/>
              <a:gd name="connsiteX16" fmla="*/ 384157 w 5741575"/>
              <a:gd name="connsiteY16" fmla="*/ 867971 h 955271"/>
              <a:gd name="connsiteX17" fmla="*/ 477637 w 5741575"/>
              <a:gd name="connsiteY17" fmla="*/ 870334 h 955271"/>
              <a:gd name="connsiteX18" fmla="*/ 570239 w 5741575"/>
              <a:gd name="connsiteY18" fmla="*/ 829596 h 955271"/>
              <a:gd name="connsiteX19" fmla="*/ 772070 w 5741575"/>
              <a:gd name="connsiteY19" fmla="*/ 820296 h 955271"/>
              <a:gd name="connsiteX20" fmla="*/ 948872 w 5741575"/>
              <a:gd name="connsiteY20" fmla="*/ 772201 h 955271"/>
              <a:gd name="connsiteX21" fmla="*/ 1127089 w 5741575"/>
              <a:gd name="connsiteY21" fmla="*/ 746926 h 955271"/>
              <a:gd name="connsiteX22" fmla="*/ 1226314 w 5741575"/>
              <a:gd name="connsiteY22" fmla="*/ 722473 h 955271"/>
              <a:gd name="connsiteX23" fmla="*/ 1278773 w 5741575"/>
              <a:gd name="connsiteY23" fmla="*/ 711503 h 955271"/>
              <a:gd name="connsiteX24" fmla="*/ 1317691 w 5741575"/>
              <a:gd name="connsiteY24" fmla="*/ 708529 h 955271"/>
              <a:gd name="connsiteX25" fmla="*/ 1360404 w 5741575"/>
              <a:gd name="connsiteY25" fmla="*/ 675922 h 955271"/>
              <a:gd name="connsiteX26" fmla="*/ 1412292 w 5741575"/>
              <a:gd name="connsiteY26" fmla="*/ 670793 h 955271"/>
              <a:gd name="connsiteX27" fmla="*/ 1494753 w 5741575"/>
              <a:gd name="connsiteY27" fmla="*/ 644686 h 955271"/>
              <a:gd name="connsiteX28" fmla="*/ 1616217 w 5741575"/>
              <a:gd name="connsiteY28" fmla="*/ 622107 h 955271"/>
              <a:gd name="connsiteX29" fmla="*/ 1710928 w 5741575"/>
              <a:gd name="connsiteY29" fmla="*/ 600666 h 955271"/>
              <a:gd name="connsiteX30" fmla="*/ 1743718 w 5741575"/>
              <a:gd name="connsiteY30" fmla="*/ 584327 h 955271"/>
              <a:gd name="connsiteX31" fmla="*/ 1873778 w 5741575"/>
              <a:gd name="connsiteY31" fmla="*/ 530130 h 955271"/>
              <a:gd name="connsiteX32" fmla="*/ 1988411 w 5741575"/>
              <a:gd name="connsiteY32" fmla="*/ 491599 h 955271"/>
              <a:gd name="connsiteX33" fmla="*/ 2085507 w 5741575"/>
              <a:gd name="connsiteY33" fmla="*/ 498527 h 955271"/>
              <a:gd name="connsiteX34" fmla="*/ 2090767 w 5741575"/>
              <a:gd name="connsiteY34" fmla="*/ 490616 h 955271"/>
              <a:gd name="connsiteX35" fmla="*/ 2151143 w 5741575"/>
              <a:gd name="connsiteY35" fmla="*/ 478332 h 955271"/>
              <a:gd name="connsiteX36" fmla="*/ 2378710 w 5741575"/>
              <a:gd name="connsiteY36" fmla="*/ 477570 h 955271"/>
              <a:gd name="connsiteX37" fmla="*/ 2496256 w 5741575"/>
              <a:gd name="connsiteY37" fmla="*/ 452396 h 955271"/>
              <a:gd name="connsiteX38" fmla="*/ 2535387 w 5741575"/>
              <a:gd name="connsiteY38" fmla="*/ 436645 h 955271"/>
              <a:gd name="connsiteX39" fmla="*/ 2601109 w 5741575"/>
              <a:gd name="connsiteY39" fmla="*/ 410678 h 955271"/>
              <a:gd name="connsiteX40" fmla="*/ 2643855 w 5741575"/>
              <a:gd name="connsiteY40" fmla="*/ 374482 h 955271"/>
              <a:gd name="connsiteX41" fmla="*/ 2657726 w 5741575"/>
              <a:gd name="connsiteY41" fmla="*/ 365841 h 955271"/>
              <a:gd name="connsiteX42" fmla="*/ 2717296 w 5741575"/>
              <a:gd name="connsiteY42" fmla="*/ 362282 h 955271"/>
              <a:gd name="connsiteX43" fmla="*/ 2777227 w 5741575"/>
              <a:gd name="connsiteY43" fmla="*/ 368972 h 955271"/>
              <a:gd name="connsiteX44" fmla="*/ 2824768 w 5741575"/>
              <a:gd name="connsiteY44" fmla="*/ 361652 h 955271"/>
              <a:gd name="connsiteX45" fmla="*/ 2885545 w 5741575"/>
              <a:gd name="connsiteY45" fmla="*/ 372818 h 955271"/>
              <a:gd name="connsiteX46" fmla="*/ 3009558 w 5741575"/>
              <a:gd name="connsiteY46" fmla="*/ 370573 h 955271"/>
              <a:gd name="connsiteX47" fmla="*/ 3095010 w 5741575"/>
              <a:gd name="connsiteY47" fmla="*/ 332454 h 955271"/>
              <a:gd name="connsiteX48" fmla="*/ 3148998 w 5741575"/>
              <a:gd name="connsiteY48" fmla="*/ 315286 h 955271"/>
              <a:gd name="connsiteX49" fmla="*/ 3195264 w 5741575"/>
              <a:gd name="connsiteY49" fmla="*/ 293158 h 955271"/>
              <a:gd name="connsiteX50" fmla="*/ 3373785 w 5741575"/>
              <a:gd name="connsiteY50" fmla="*/ 255680 h 955271"/>
              <a:gd name="connsiteX51" fmla="*/ 3493851 w 5741575"/>
              <a:gd name="connsiteY51" fmla="*/ 240255 h 955271"/>
              <a:gd name="connsiteX52" fmla="*/ 3537470 w 5741575"/>
              <a:gd name="connsiteY52" fmla="*/ 241867 h 955271"/>
              <a:gd name="connsiteX53" fmla="*/ 3610489 w 5741575"/>
              <a:gd name="connsiteY53" fmla="*/ 244128 h 955271"/>
              <a:gd name="connsiteX54" fmla="*/ 3667539 w 5741575"/>
              <a:gd name="connsiteY54" fmla="*/ 263271 h 955271"/>
              <a:gd name="connsiteX55" fmla="*/ 3727614 w 5741575"/>
              <a:gd name="connsiteY55" fmla="*/ 258245 h 955271"/>
              <a:gd name="connsiteX56" fmla="*/ 3738369 w 5741575"/>
              <a:gd name="connsiteY56" fmla="*/ 234506 h 955271"/>
              <a:gd name="connsiteX57" fmla="*/ 3803670 w 5741575"/>
              <a:gd name="connsiteY57" fmla="*/ 236457 h 955271"/>
              <a:gd name="connsiteX58" fmla="*/ 3903080 w 5741575"/>
              <a:gd name="connsiteY58" fmla="*/ 241890 h 955271"/>
              <a:gd name="connsiteX59" fmla="*/ 4114838 w 5741575"/>
              <a:gd name="connsiteY59" fmla="*/ 238165 h 955271"/>
              <a:gd name="connsiteX60" fmla="*/ 4271023 w 5741575"/>
              <a:gd name="connsiteY60" fmla="*/ 241959 h 955271"/>
              <a:gd name="connsiteX61" fmla="*/ 4367397 w 5741575"/>
              <a:gd name="connsiteY61" fmla="*/ 271442 h 955271"/>
              <a:gd name="connsiteX62" fmla="*/ 4495366 w 5741575"/>
              <a:gd name="connsiteY62" fmla="*/ 271618 h 955271"/>
              <a:gd name="connsiteX63" fmla="*/ 4517347 w 5741575"/>
              <a:gd name="connsiteY63" fmla="*/ 275639 h 955271"/>
              <a:gd name="connsiteX64" fmla="*/ 4546116 w 5741575"/>
              <a:gd name="connsiteY64" fmla="*/ 268568 h 955271"/>
              <a:gd name="connsiteX65" fmla="*/ 4661259 w 5741575"/>
              <a:gd name="connsiteY65" fmla="*/ 238966 h 955271"/>
              <a:gd name="connsiteX66" fmla="*/ 4750403 w 5741575"/>
              <a:gd name="connsiteY66" fmla="*/ 204364 h 955271"/>
              <a:gd name="connsiteX67" fmla="*/ 4867614 w 5741575"/>
              <a:gd name="connsiteY67" fmla="*/ 208668 h 955271"/>
              <a:gd name="connsiteX68" fmla="*/ 4937036 w 5741575"/>
              <a:gd name="connsiteY68" fmla="*/ 195446 h 955271"/>
              <a:gd name="connsiteX69" fmla="*/ 5067740 w 5741575"/>
              <a:gd name="connsiteY69" fmla="*/ 172293 h 955271"/>
              <a:gd name="connsiteX70" fmla="*/ 5200247 w 5741575"/>
              <a:gd name="connsiteY70" fmla="*/ 142695 h 955271"/>
              <a:gd name="connsiteX71" fmla="*/ 5276878 w 5741575"/>
              <a:gd name="connsiteY71" fmla="*/ 125833 h 955271"/>
              <a:gd name="connsiteX72" fmla="*/ 5373216 w 5741575"/>
              <a:gd name="connsiteY72" fmla="*/ 111851 h 955271"/>
              <a:gd name="connsiteX73" fmla="*/ 5482354 w 5741575"/>
              <a:gd name="connsiteY73" fmla="*/ 69470 h 955271"/>
              <a:gd name="connsiteX74" fmla="*/ 5583280 w 5741575"/>
              <a:gd name="connsiteY74" fmla="*/ 49787 h 955271"/>
              <a:gd name="connsiteX75" fmla="*/ 5613766 w 5741575"/>
              <a:gd name="connsiteY75" fmla="*/ 41855 h 955271"/>
              <a:gd name="connsiteX76" fmla="*/ 5684952 w 5741575"/>
              <a:gd name="connsiteY76" fmla="*/ 26088 h 955271"/>
              <a:gd name="connsiteX77" fmla="*/ 5741575 w 5741575"/>
              <a:gd name="connsiteY77" fmla="*/ 0 h 9552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</a:cxnLst>
            <a:rect l="l" t="t" r="r" b="b"/>
            <a:pathLst>
              <a:path w="5741575" h="955271">
                <a:moveTo>
                  <a:pt x="5741575" y="0"/>
                </a:moveTo>
                <a:lnTo>
                  <a:pt x="5741575" y="955271"/>
                </a:lnTo>
                <a:lnTo>
                  <a:pt x="0" y="955271"/>
                </a:lnTo>
                <a:lnTo>
                  <a:pt x="8558" y="953971"/>
                </a:lnTo>
                <a:lnTo>
                  <a:pt x="16894" y="953847"/>
                </a:lnTo>
                <a:cubicBezTo>
                  <a:pt x="22474" y="953361"/>
                  <a:pt x="25973" y="952524"/>
                  <a:pt x="28156" y="951374"/>
                </a:cubicBezTo>
                <a:cubicBezTo>
                  <a:pt x="28201" y="951240"/>
                  <a:pt x="28247" y="951105"/>
                  <a:pt x="28293" y="950971"/>
                </a:cubicBezTo>
                <a:lnTo>
                  <a:pt x="59229" y="903950"/>
                </a:lnTo>
                <a:cubicBezTo>
                  <a:pt x="79290" y="895144"/>
                  <a:pt x="126084" y="908630"/>
                  <a:pt x="148657" y="898134"/>
                </a:cubicBezTo>
                <a:cubicBezTo>
                  <a:pt x="172173" y="896348"/>
                  <a:pt x="191809" y="908449"/>
                  <a:pt x="174554" y="886351"/>
                </a:cubicBezTo>
                <a:cubicBezTo>
                  <a:pt x="182014" y="885083"/>
                  <a:pt x="185699" y="882087"/>
                  <a:pt x="187633" y="878226"/>
                </a:cubicBezTo>
                <a:cubicBezTo>
                  <a:pt x="187742" y="877663"/>
                  <a:pt x="187852" y="877101"/>
                  <a:pt x="187961" y="876538"/>
                </a:cubicBezTo>
                <a:lnTo>
                  <a:pt x="240501" y="873150"/>
                </a:lnTo>
                <a:lnTo>
                  <a:pt x="246345" y="869942"/>
                </a:lnTo>
                <a:lnTo>
                  <a:pt x="306299" y="873609"/>
                </a:lnTo>
                <a:cubicBezTo>
                  <a:pt x="312531" y="875279"/>
                  <a:pt x="320316" y="874896"/>
                  <a:pt x="331571" y="869866"/>
                </a:cubicBezTo>
                <a:lnTo>
                  <a:pt x="384157" y="867971"/>
                </a:lnTo>
                <a:lnTo>
                  <a:pt x="477637" y="870334"/>
                </a:lnTo>
                <a:cubicBezTo>
                  <a:pt x="485456" y="872042"/>
                  <a:pt x="563433" y="825458"/>
                  <a:pt x="570239" y="829596"/>
                </a:cubicBezTo>
                <a:cubicBezTo>
                  <a:pt x="641939" y="824282"/>
                  <a:pt x="685473" y="832029"/>
                  <a:pt x="772070" y="820296"/>
                </a:cubicBezTo>
                <a:cubicBezTo>
                  <a:pt x="833120" y="817018"/>
                  <a:pt x="871984" y="794388"/>
                  <a:pt x="948872" y="772201"/>
                </a:cubicBezTo>
                <a:cubicBezTo>
                  <a:pt x="1011630" y="801590"/>
                  <a:pt x="1039188" y="762914"/>
                  <a:pt x="1127089" y="746926"/>
                </a:cubicBezTo>
                <a:cubicBezTo>
                  <a:pt x="1186739" y="737882"/>
                  <a:pt x="1185110" y="732158"/>
                  <a:pt x="1226314" y="722473"/>
                </a:cubicBezTo>
                <a:cubicBezTo>
                  <a:pt x="1234331" y="718091"/>
                  <a:pt x="1271693" y="717214"/>
                  <a:pt x="1278773" y="711503"/>
                </a:cubicBezTo>
                <a:lnTo>
                  <a:pt x="1317691" y="708529"/>
                </a:lnTo>
                <a:lnTo>
                  <a:pt x="1360404" y="675922"/>
                </a:lnTo>
                <a:lnTo>
                  <a:pt x="1412292" y="670793"/>
                </a:lnTo>
                <a:lnTo>
                  <a:pt x="1494753" y="644686"/>
                </a:lnTo>
                <a:cubicBezTo>
                  <a:pt x="1542884" y="655944"/>
                  <a:pt x="1556151" y="606226"/>
                  <a:pt x="1616217" y="622107"/>
                </a:cubicBezTo>
                <a:cubicBezTo>
                  <a:pt x="1637755" y="624837"/>
                  <a:pt x="1701030" y="614257"/>
                  <a:pt x="1710928" y="600666"/>
                </a:cubicBezTo>
                <a:cubicBezTo>
                  <a:pt x="1723693" y="596072"/>
                  <a:pt x="1739861" y="597834"/>
                  <a:pt x="1743718" y="584327"/>
                </a:cubicBezTo>
                <a:cubicBezTo>
                  <a:pt x="1770860" y="572571"/>
                  <a:pt x="1832996" y="545585"/>
                  <a:pt x="1873778" y="530130"/>
                </a:cubicBezTo>
                <a:cubicBezTo>
                  <a:pt x="1902425" y="541995"/>
                  <a:pt x="1929013" y="504913"/>
                  <a:pt x="1988411" y="491599"/>
                </a:cubicBezTo>
                <a:cubicBezTo>
                  <a:pt x="2020077" y="505546"/>
                  <a:pt x="2028363" y="482381"/>
                  <a:pt x="2085507" y="498527"/>
                </a:cubicBezTo>
                <a:cubicBezTo>
                  <a:pt x="2086719" y="495769"/>
                  <a:pt x="2088490" y="493104"/>
                  <a:pt x="2090767" y="490616"/>
                </a:cubicBezTo>
                <a:cubicBezTo>
                  <a:pt x="2103992" y="476161"/>
                  <a:pt x="2131025" y="470659"/>
                  <a:pt x="2151143" y="478332"/>
                </a:cubicBezTo>
                <a:cubicBezTo>
                  <a:pt x="2240088" y="497642"/>
                  <a:pt x="2310118" y="483043"/>
                  <a:pt x="2378710" y="477570"/>
                </a:cubicBezTo>
                <a:cubicBezTo>
                  <a:pt x="2454975" y="467585"/>
                  <a:pt x="2391576" y="437831"/>
                  <a:pt x="2496256" y="452396"/>
                </a:cubicBezTo>
                <a:cubicBezTo>
                  <a:pt x="2501503" y="436899"/>
                  <a:pt x="2513119" y="433980"/>
                  <a:pt x="2535387" y="436645"/>
                </a:cubicBezTo>
                <a:cubicBezTo>
                  <a:pt x="2572084" y="430778"/>
                  <a:pt x="2557124" y="397207"/>
                  <a:pt x="2601109" y="410678"/>
                </a:cubicBezTo>
                <a:cubicBezTo>
                  <a:pt x="2588000" y="393616"/>
                  <a:pt x="2667428" y="390302"/>
                  <a:pt x="2643855" y="374482"/>
                </a:cubicBezTo>
                <a:cubicBezTo>
                  <a:pt x="2648277" y="369169"/>
                  <a:pt x="2645486" y="367874"/>
                  <a:pt x="2657726" y="365841"/>
                </a:cubicBezTo>
                <a:cubicBezTo>
                  <a:pt x="2669966" y="363808"/>
                  <a:pt x="2707566" y="363569"/>
                  <a:pt x="2717296" y="362282"/>
                </a:cubicBezTo>
                <a:lnTo>
                  <a:pt x="2777227" y="368972"/>
                </a:lnTo>
                <a:lnTo>
                  <a:pt x="2824768" y="361652"/>
                </a:lnTo>
                <a:lnTo>
                  <a:pt x="2885545" y="372818"/>
                </a:lnTo>
                <a:cubicBezTo>
                  <a:pt x="2905895" y="352581"/>
                  <a:pt x="2948591" y="377825"/>
                  <a:pt x="3009558" y="370573"/>
                </a:cubicBezTo>
                <a:cubicBezTo>
                  <a:pt x="3031640" y="347442"/>
                  <a:pt x="3050695" y="365935"/>
                  <a:pt x="3095010" y="332454"/>
                </a:cubicBezTo>
                <a:cubicBezTo>
                  <a:pt x="3097485" y="334582"/>
                  <a:pt x="3132289" y="321835"/>
                  <a:pt x="3148998" y="315286"/>
                </a:cubicBezTo>
                <a:cubicBezTo>
                  <a:pt x="3165707" y="308737"/>
                  <a:pt x="3180646" y="306766"/>
                  <a:pt x="3195264" y="293158"/>
                </a:cubicBezTo>
                <a:cubicBezTo>
                  <a:pt x="3267122" y="246372"/>
                  <a:pt x="3308286" y="273118"/>
                  <a:pt x="3373785" y="255680"/>
                </a:cubicBezTo>
                <a:cubicBezTo>
                  <a:pt x="3448540" y="239861"/>
                  <a:pt x="3405238" y="287846"/>
                  <a:pt x="3493851" y="240255"/>
                </a:cubicBezTo>
                <a:cubicBezTo>
                  <a:pt x="3506326" y="252723"/>
                  <a:pt x="3518405" y="251593"/>
                  <a:pt x="3537470" y="241867"/>
                </a:cubicBezTo>
                <a:cubicBezTo>
                  <a:pt x="3573967" y="235226"/>
                  <a:pt x="3576893" y="270855"/>
                  <a:pt x="3610489" y="244128"/>
                </a:cubicBezTo>
                <a:cubicBezTo>
                  <a:pt x="3606935" y="264036"/>
                  <a:pt x="3681284" y="241075"/>
                  <a:pt x="3667539" y="263271"/>
                </a:cubicBezTo>
                <a:cubicBezTo>
                  <a:pt x="3694251" y="276940"/>
                  <a:pt x="3701441" y="246803"/>
                  <a:pt x="3727614" y="258245"/>
                </a:cubicBezTo>
                <a:cubicBezTo>
                  <a:pt x="3754952" y="257751"/>
                  <a:pt x="3708960" y="240314"/>
                  <a:pt x="3738369" y="234506"/>
                </a:cubicBezTo>
                <a:cubicBezTo>
                  <a:pt x="3774580" y="230879"/>
                  <a:pt x="3768868" y="196201"/>
                  <a:pt x="3803670" y="236457"/>
                </a:cubicBezTo>
                <a:cubicBezTo>
                  <a:pt x="3839567" y="220301"/>
                  <a:pt x="3850064" y="239151"/>
                  <a:pt x="3903080" y="241890"/>
                </a:cubicBezTo>
                <a:cubicBezTo>
                  <a:pt x="3954941" y="242175"/>
                  <a:pt x="4053514" y="238154"/>
                  <a:pt x="4114838" y="238165"/>
                </a:cubicBezTo>
                <a:cubicBezTo>
                  <a:pt x="4173784" y="217210"/>
                  <a:pt x="4209756" y="243378"/>
                  <a:pt x="4271023" y="241959"/>
                </a:cubicBezTo>
                <a:cubicBezTo>
                  <a:pt x="4326191" y="205535"/>
                  <a:pt x="4316856" y="279258"/>
                  <a:pt x="4367397" y="271442"/>
                </a:cubicBezTo>
                <a:cubicBezTo>
                  <a:pt x="4420874" y="271391"/>
                  <a:pt x="4369000" y="295343"/>
                  <a:pt x="4495366" y="271618"/>
                </a:cubicBezTo>
                <a:cubicBezTo>
                  <a:pt x="4501905" y="266287"/>
                  <a:pt x="4518077" y="269240"/>
                  <a:pt x="4517347" y="275639"/>
                </a:cubicBezTo>
                <a:cubicBezTo>
                  <a:pt x="4525170" y="272832"/>
                  <a:pt x="4542809" y="258800"/>
                  <a:pt x="4546116" y="268568"/>
                </a:cubicBezTo>
                <a:cubicBezTo>
                  <a:pt x="4586961" y="265354"/>
                  <a:pt x="4626617" y="255160"/>
                  <a:pt x="4661259" y="238966"/>
                </a:cubicBezTo>
                <a:cubicBezTo>
                  <a:pt x="4741966" y="247639"/>
                  <a:pt x="4693066" y="205693"/>
                  <a:pt x="4750403" y="204364"/>
                </a:cubicBezTo>
                <a:cubicBezTo>
                  <a:pt x="4798501" y="219113"/>
                  <a:pt x="4813319" y="201253"/>
                  <a:pt x="4867614" y="208668"/>
                </a:cubicBezTo>
                <a:cubicBezTo>
                  <a:pt x="4881621" y="174373"/>
                  <a:pt x="4917566" y="206761"/>
                  <a:pt x="4937036" y="195446"/>
                </a:cubicBezTo>
                <a:cubicBezTo>
                  <a:pt x="4974214" y="229763"/>
                  <a:pt x="5033435" y="175163"/>
                  <a:pt x="5067740" y="172293"/>
                </a:cubicBezTo>
                <a:cubicBezTo>
                  <a:pt x="5126160" y="173265"/>
                  <a:pt x="5172786" y="183138"/>
                  <a:pt x="5200247" y="142695"/>
                </a:cubicBezTo>
                <a:cubicBezTo>
                  <a:pt x="5240970" y="141002"/>
                  <a:pt x="5240507" y="134755"/>
                  <a:pt x="5276878" y="125833"/>
                </a:cubicBezTo>
                <a:cubicBezTo>
                  <a:pt x="5316470" y="106736"/>
                  <a:pt x="5327221" y="110178"/>
                  <a:pt x="5373216" y="111851"/>
                </a:cubicBezTo>
                <a:cubicBezTo>
                  <a:pt x="5382801" y="84741"/>
                  <a:pt x="5419294" y="93078"/>
                  <a:pt x="5482354" y="69470"/>
                </a:cubicBezTo>
                <a:cubicBezTo>
                  <a:pt x="5507119" y="85574"/>
                  <a:pt x="5545363" y="52240"/>
                  <a:pt x="5583280" y="49787"/>
                </a:cubicBezTo>
                <a:cubicBezTo>
                  <a:pt x="5589344" y="36484"/>
                  <a:pt x="5598103" y="36349"/>
                  <a:pt x="5613766" y="41855"/>
                </a:cubicBezTo>
                <a:cubicBezTo>
                  <a:pt x="5636621" y="41086"/>
                  <a:pt x="5660728" y="35034"/>
                  <a:pt x="5684952" y="26088"/>
                </a:cubicBezTo>
                <a:lnTo>
                  <a:pt x="5741575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8D91DE60-2C2D-4D7E-A6B4-C9499017DE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82623" y="6128773"/>
            <a:ext cx="1201506" cy="365125"/>
          </a:xfrm>
          <a:custGeom>
            <a:avLst/>
            <a:gdLst>
              <a:gd name="connsiteX0" fmla="*/ 0 w 2142503"/>
              <a:gd name="connsiteY0" fmla="*/ 0 h 571500"/>
              <a:gd name="connsiteX1" fmla="*/ 2142503 w 2142503"/>
              <a:gd name="connsiteY1" fmla="*/ 0 h 571500"/>
              <a:gd name="connsiteX2" fmla="*/ 2142503 w 2142503"/>
              <a:gd name="connsiteY2" fmla="*/ 571500 h 571500"/>
              <a:gd name="connsiteX3" fmla="*/ 0 w 2142503"/>
              <a:gd name="connsiteY3" fmla="*/ 571500 h 571500"/>
              <a:gd name="connsiteX4" fmla="*/ 0 w 2142503"/>
              <a:gd name="connsiteY4" fmla="*/ 0 h 571500"/>
              <a:gd name="connsiteX0" fmla="*/ 0 w 2142503"/>
              <a:gd name="connsiteY0" fmla="*/ 0 h 582145"/>
              <a:gd name="connsiteX1" fmla="*/ 2142503 w 2142503"/>
              <a:gd name="connsiteY1" fmla="*/ 0 h 582145"/>
              <a:gd name="connsiteX2" fmla="*/ 2142503 w 2142503"/>
              <a:gd name="connsiteY2" fmla="*/ 571500 h 582145"/>
              <a:gd name="connsiteX3" fmla="*/ 2050917 w 2142503"/>
              <a:gd name="connsiteY3" fmla="*/ 582088 h 582145"/>
              <a:gd name="connsiteX4" fmla="*/ 0 w 2142503"/>
              <a:gd name="connsiteY4" fmla="*/ 571500 h 582145"/>
              <a:gd name="connsiteX5" fmla="*/ 0 w 2142503"/>
              <a:gd name="connsiteY5" fmla="*/ 0 h 582145"/>
              <a:gd name="connsiteX0" fmla="*/ 0 w 2159832"/>
              <a:gd name="connsiteY0" fmla="*/ 0 h 582145"/>
              <a:gd name="connsiteX1" fmla="*/ 2142503 w 2159832"/>
              <a:gd name="connsiteY1" fmla="*/ 0 h 582145"/>
              <a:gd name="connsiteX2" fmla="*/ 2159829 w 2159832"/>
              <a:gd name="connsiteY2" fmla="*/ 96526 h 582145"/>
              <a:gd name="connsiteX3" fmla="*/ 2142503 w 2159832"/>
              <a:gd name="connsiteY3" fmla="*/ 571500 h 582145"/>
              <a:gd name="connsiteX4" fmla="*/ 2050917 w 2159832"/>
              <a:gd name="connsiteY4" fmla="*/ 582088 h 582145"/>
              <a:gd name="connsiteX5" fmla="*/ 0 w 2159832"/>
              <a:gd name="connsiteY5" fmla="*/ 571500 h 582145"/>
              <a:gd name="connsiteX6" fmla="*/ 0 w 2159832"/>
              <a:gd name="connsiteY6" fmla="*/ 0 h 582145"/>
              <a:gd name="connsiteX0" fmla="*/ 0 w 2159832"/>
              <a:gd name="connsiteY0" fmla="*/ 12386 h 594531"/>
              <a:gd name="connsiteX1" fmla="*/ 67826 w 2159832"/>
              <a:gd name="connsiteY1" fmla="*/ 0 h 594531"/>
              <a:gd name="connsiteX2" fmla="*/ 2142503 w 2159832"/>
              <a:gd name="connsiteY2" fmla="*/ 12386 h 594531"/>
              <a:gd name="connsiteX3" fmla="*/ 2159829 w 2159832"/>
              <a:gd name="connsiteY3" fmla="*/ 108912 h 594531"/>
              <a:gd name="connsiteX4" fmla="*/ 2142503 w 2159832"/>
              <a:gd name="connsiteY4" fmla="*/ 583886 h 594531"/>
              <a:gd name="connsiteX5" fmla="*/ 2050917 w 2159832"/>
              <a:gd name="connsiteY5" fmla="*/ 594474 h 594531"/>
              <a:gd name="connsiteX6" fmla="*/ 0 w 2159832"/>
              <a:gd name="connsiteY6" fmla="*/ 583886 h 594531"/>
              <a:gd name="connsiteX7" fmla="*/ 0 w 2159832"/>
              <a:gd name="connsiteY7" fmla="*/ 12386 h 594531"/>
              <a:gd name="connsiteX0" fmla="*/ 0 w 2168908"/>
              <a:gd name="connsiteY0" fmla="*/ 26000 h 594531"/>
              <a:gd name="connsiteX1" fmla="*/ 76902 w 2168908"/>
              <a:gd name="connsiteY1" fmla="*/ 0 h 594531"/>
              <a:gd name="connsiteX2" fmla="*/ 2151579 w 2168908"/>
              <a:gd name="connsiteY2" fmla="*/ 12386 h 594531"/>
              <a:gd name="connsiteX3" fmla="*/ 2168905 w 2168908"/>
              <a:gd name="connsiteY3" fmla="*/ 108912 h 594531"/>
              <a:gd name="connsiteX4" fmla="*/ 2151579 w 2168908"/>
              <a:gd name="connsiteY4" fmla="*/ 583886 h 594531"/>
              <a:gd name="connsiteX5" fmla="*/ 2059993 w 2168908"/>
              <a:gd name="connsiteY5" fmla="*/ 594474 h 594531"/>
              <a:gd name="connsiteX6" fmla="*/ 9076 w 2168908"/>
              <a:gd name="connsiteY6" fmla="*/ 583886 h 594531"/>
              <a:gd name="connsiteX7" fmla="*/ 0 w 2168908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5393 w 2174301"/>
              <a:gd name="connsiteY0" fmla="*/ 26000 h 594531"/>
              <a:gd name="connsiteX1" fmla="*/ 82295 w 2174301"/>
              <a:gd name="connsiteY1" fmla="*/ 0 h 594531"/>
              <a:gd name="connsiteX2" fmla="*/ 2156972 w 2174301"/>
              <a:gd name="connsiteY2" fmla="*/ 12386 h 594531"/>
              <a:gd name="connsiteX3" fmla="*/ 2174298 w 2174301"/>
              <a:gd name="connsiteY3" fmla="*/ 108912 h 594531"/>
              <a:gd name="connsiteX4" fmla="*/ 2156972 w 2174301"/>
              <a:gd name="connsiteY4" fmla="*/ 583886 h 594531"/>
              <a:gd name="connsiteX5" fmla="*/ 2065386 w 2174301"/>
              <a:gd name="connsiteY5" fmla="*/ 594474 h 594531"/>
              <a:gd name="connsiteX6" fmla="*/ 14469 w 2174301"/>
              <a:gd name="connsiteY6" fmla="*/ 583886 h 594531"/>
              <a:gd name="connsiteX7" fmla="*/ 5393 w 2174301"/>
              <a:gd name="connsiteY7" fmla="*/ 26000 h 594531"/>
              <a:gd name="connsiteX0" fmla="*/ 147197 w 2316105"/>
              <a:gd name="connsiteY0" fmla="*/ 26000 h 594531"/>
              <a:gd name="connsiteX1" fmla="*/ 224099 w 2316105"/>
              <a:gd name="connsiteY1" fmla="*/ 0 h 594531"/>
              <a:gd name="connsiteX2" fmla="*/ 2298776 w 2316105"/>
              <a:gd name="connsiteY2" fmla="*/ 12386 h 594531"/>
              <a:gd name="connsiteX3" fmla="*/ 2316102 w 2316105"/>
              <a:gd name="connsiteY3" fmla="*/ 108912 h 594531"/>
              <a:gd name="connsiteX4" fmla="*/ 2298776 w 2316105"/>
              <a:gd name="connsiteY4" fmla="*/ 583886 h 594531"/>
              <a:gd name="connsiteX5" fmla="*/ 2207190 w 2316105"/>
              <a:gd name="connsiteY5" fmla="*/ 594474 h 594531"/>
              <a:gd name="connsiteX6" fmla="*/ 156273 w 2316105"/>
              <a:gd name="connsiteY6" fmla="*/ 583886 h 594531"/>
              <a:gd name="connsiteX7" fmla="*/ 142416 w 2316105"/>
              <a:gd name="connsiteY7" fmla="*/ 235975 h 594531"/>
              <a:gd name="connsiteX8" fmla="*/ 147197 w 2316105"/>
              <a:gd name="connsiteY8" fmla="*/ 26000 h 594531"/>
              <a:gd name="connsiteX0" fmla="*/ 154684 w 2323592"/>
              <a:gd name="connsiteY0" fmla="*/ 26000 h 594531"/>
              <a:gd name="connsiteX1" fmla="*/ 231586 w 2323592"/>
              <a:gd name="connsiteY1" fmla="*/ 0 h 594531"/>
              <a:gd name="connsiteX2" fmla="*/ 2306263 w 2323592"/>
              <a:gd name="connsiteY2" fmla="*/ 12386 h 594531"/>
              <a:gd name="connsiteX3" fmla="*/ 2323589 w 2323592"/>
              <a:gd name="connsiteY3" fmla="*/ 108912 h 594531"/>
              <a:gd name="connsiteX4" fmla="*/ 2306263 w 2323592"/>
              <a:gd name="connsiteY4" fmla="*/ 583886 h 594531"/>
              <a:gd name="connsiteX5" fmla="*/ 2214677 w 2323592"/>
              <a:gd name="connsiteY5" fmla="*/ 594474 h 594531"/>
              <a:gd name="connsiteX6" fmla="*/ 163760 w 2323592"/>
              <a:gd name="connsiteY6" fmla="*/ 583886 h 594531"/>
              <a:gd name="connsiteX7" fmla="*/ 158979 w 2323592"/>
              <a:gd name="connsiteY7" fmla="*/ 403879 h 594531"/>
              <a:gd name="connsiteX8" fmla="*/ 149903 w 2323592"/>
              <a:gd name="connsiteY8" fmla="*/ 235975 h 594531"/>
              <a:gd name="connsiteX9" fmla="*/ 154684 w 2323592"/>
              <a:gd name="connsiteY9" fmla="*/ 26000 h 594531"/>
              <a:gd name="connsiteX0" fmla="*/ 13665 w 2182573"/>
              <a:gd name="connsiteY0" fmla="*/ 26000 h 594531"/>
              <a:gd name="connsiteX1" fmla="*/ 90567 w 2182573"/>
              <a:gd name="connsiteY1" fmla="*/ 0 h 594531"/>
              <a:gd name="connsiteX2" fmla="*/ 2165244 w 2182573"/>
              <a:gd name="connsiteY2" fmla="*/ 12386 h 594531"/>
              <a:gd name="connsiteX3" fmla="*/ 2182570 w 2182573"/>
              <a:gd name="connsiteY3" fmla="*/ 108912 h 594531"/>
              <a:gd name="connsiteX4" fmla="*/ 2165244 w 2182573"/>
              <a:gd name="connsiteY4" fmla="*/ 583886 h 594531"/>
              <a:gd name="connsiteX5" fmla="*/ 2073658 w 2182573"/>
              <a:gd name="connsiteY5" fmla="*/ 594474 h 594531"/>
              <a:gd name="connsiteX6" fmla="*/ 22741 w 2182573"/>
              <a:gd name="connsiteY6" fmla="*/ 583886 h 594531"/>
              <a:gd name="connsiteX7" fmla="*/ 17960 w 2182573"/>
              <a:gd name="connsiteY7" fmla="*/ 403879 h 594531"/>
              <a:gd name="connsiteX8" fmla="*/ 8884 w 2182573"/>
              <a:gd name="connsiteY8" fmla="*/ 235975 h 594531"/>
              <a:gd name="connsiteX9" fmla="*/ 13665 w 2182573"/>
              <a:gd name="connsiteY9" fmla="*/ 26000 h 594531"/>
              <a:gd name="connsiteX0" fmla="*/ 13665 w 2202120"/>
              <a:gd name="connsiteY0" fmla="*/ 26000 h 594531"/>
              <a:gd name="connsiteX1" fmla="*/ 90567 w 2202120"/>
              <a:gd name="connsiteY1" fmla="*/ 0 h 594531"/>
              <a:gd name="connsiteX2" fmla="*/ 2165244 w 2202120"/>
              <a:gd name="connsiteY2" fmla="*/ 12386 h 594531"/>
              <a:gd name="connsiteX3" fmla="*/ 2182570 w 2202120"/>
              <a:gd name="connsiteY3" fmla="*/ 108912 h 594531"/>
              <a:gd name="connsiteX4" fmla="*/ 2192471 w 2202120"/>
              <a:gd name="connsiteY4" fmla="*/ 583886 h 594531"/>
              <a:gd name="connsiteX5" fmla="*/ 2073658 w 2202120"/>
              <a:gd name="connsiteY5" fmla="*/ 594474 h 594531"/>
              <a:gd name="connsiteX6" fmla="*/ 22741 w 2202120"/>
              <a:gd name="connsiteY6" fmla="*/ 583886 h 594531"/>
              <a:gd name="connsiteX7" fmla="*/ 17960 w 2202120"/>
              <a:gd name="connsiteY7" fmla="*/ 403879 h 594531"/>
              <a:gd name="connsiteX8" fmla="*/ 8884 w 2202120"/>
              <a:gd name="connsiteY8" fmla="*/ 235975 h 594531"/>
              <a:gd name="connsiteX9" fmla="*/ 13665 w 2202120"/>
              <a:gd name="connsiteY9" fmla="*/ 26000 h 594531"/>
              <a:gd name="connsiteX0" fmla="*/ 13665 w 2202036"/>
              <a:gd name="connsiteY0" fmla="*/ 26000 h 594531"/>
              <a:gd name="connsiteX1" fmla="*/ 90567 w 2202036"/>
              <a:gd name="connsiteY1" fmla="*/ 0 h 594531"/>
              <a:gd name="connsiteX2" fmla="*/ 2165244 w 2202036"/>
              <a:gd name="connsiteY2" fmla="*/ 12386 h 594531"/>
              <a:gd name="connsiteX3" fmla="*/ 2182570 w 2202036"/>
              <a:gd name="connsiteY3" fmla="*/ 108912 h 594531"/>
              <a:gd name="connsiteX4" fmla="*/ 2191645 w 2202036"/>
              <a:gd name="connsiteY4" fmla="*/ 422031 h 594531"/>
              <a:gd name="connsiteX5" fmla="*/ 2192471 w 2202036"/>
              <a:gd name="connsiteY5" fmla="*/ 583886 h 594531"/>
              <a:gd name="connsiteX6" fmla="*/ 2073658 w 2202036"/>
              <a:gd name="connsiteY6" fmla="*/ 594474 h 594531"/>
              <a:gd name="connsiteX7" fmla="*/ 22741 w 2202036"/>
              <a:gd name="connsiteY7" fmla="*/ 583886 h 594531"/>
              <a:gd name="connsiteX8" fmla="*/ 17960 w 2202036"/>
              <a:gd name="connsiteY8" fmla="*/ 403879 h 594531"/>
              <a:gd name="connsiteX9" fmla="*/ 8884 w 2202036"/>
              <a:gd name="connsiteY9" fmla="*/ 235975 h 594531"/>
              <a:gd name="connsiteX10" fmla="*/ 13665 w 2202036"/>
              <a:gd name="connsiteY10" fmla="*/ 26000 h 594531"/>
              <a:gd name="connsiteX0" fmla="*/ 142254 w 2330625"/>
              <a:gd name="connsiteY0" fmla="*/ 26000 h 594531"/>
              <a:gd name="connsiteX1" fmla="*/ 219156 w 2330625"/>
              <a:gd name="connsiteY1" fmla="*/ 0 h 594531"/>
              <a:gd name="connsiteX2" fmla="*/ 2293833 w 2330625"/>
              <a:gd name="connsiteY2" fmla="*/ 12386 h 594531"/>
              <a:gd name="connsiteX3" fmla="*/ 2311159 w 2330625"/>
              <a:gd name="connsiteY3" fmla="*/ 108912 h 594531"/>
              <a:gd name="connsiteX4" fmla="*/ 2320234 w 2330625"/>
              <a:gd name="connsiteY4" fmla="*/ 422031 h 594531"/>
              <a:gd name="connsiteX5" fmla="*/ 2321060 w 2330625"/>
              <a:gd name="connsiteY5" fmla="*/ 583886 h 594531"/>
              <a:gd name="connsiteX6" fmla="*/ 2202247 w 2330625"/>
              <a:gd name="connsiteY6" fmla="*/ 594474 h 594531"/>
              <a:gd name="connsiteX7" fmla="*/ 151330 w 2330625"/>
              <a:gd name="connsiteY7" fmla="*/ 583886 h 594531"/>
              <a:gd name="connsiteX8" fmla="*/ 155624 w 2330625"/>
              <a:gd name="connsiteY8" fmla="*/ 512790 h 594531"/>
              <a:gd name="connsiteX9" fmla="*/ 146549 w 2330625"/>
              <a:gd name="connsiteY9" fmla="*/ 403879 h 594531"/>
              <a:gd name="connsiteX10" fmla="*/ 137473 w 2330625"/>
              <a:gd name="connsiteY10" fmla="*/ 235975 h 594531"/>
              <a:gd name="connsiteX11" fmla="*/ 142254 w 2330625"/>
              <a:gd name="connsiteY11" fmla="*/ 26000 h 594531"/>
              <a:gd name="connsiteX0" fmla="*/ 13413 w 2201784"/>
              <a:gd name="connsiteY0" fmla="*/ 26000 h 594531"/>
              <a:gd name="connsiteX1" fmla="*/ 90315 w 2201784"/>
              <a:gd name="connsiteY1" fmla="*/ 0 h 594531"/>
              <a:gd name="connsiteX2" fmla="*/ 2164992 w 2201784"/>
              <a:gd name="connsiteY2" fmla="*/ 12386 h 594531"/>
              <a:gd name="connsiteX3" fmla="*/ 2182318 w 2201784"/>
              <a:gd name="connsiteY3" fmla="*/ 108912 h 594531"/>
              <a:gd name="connsiteX4" fmla="*/ 2191393 w 2201784"/>
              <a:gd name="connsiteY4" fmla="*/ 422031 h 594531"/>
              <a:gd name="connsiteX5" fmla="*/ 2192219 w 2201784"/>
              <a:gd name="connsiteY5" fmla="*/ 583886 h 594531"/>
              <a:gd name="connsiteX6" fmla="*/ 2073406 w 2201784"/>
              <a:gd name="connsiteY6" fmla="*/ 594474 h 594531"/>
              <a:gd name="connsiteX7" fmla="*/ 22489 w 2201784"/>
              <a:gd name="connsiteY7" fmla="*/ 583886 h 594531"/>
              <a:gd name="connsiteX8" fmla="*/ 26783 w 2201784"/>
              <a:gd name="connsiteY8" fmla="*/ 512790 h 594531"/>
              <a:gd name="connsiteX9" fmla="*/ 17708 w 2201784"/>
              <a:gd name="connsiteY9" fmla="*/ 403879 h 594531"/>
              <a:gd name="connsiteX10" fmla="*/ 8632 w 2201784"/>
              <a:gd name="connsiteY10" fmla="*/ 235975 h 594531"/>
              <a:gd name="connsiteX11" fmla="*/ 13413 w 2201784"/>
              <a:gd name="connsiteY11" fmla="*/ 26000 h 5945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201784" h="594531">
                <a:moveTo>
                  <a:pt x="13413" y="26000"/>
                </a:moveTo>
                <a:cubicBezTo>
                  <a:pt x="37534" y="24897"/>
                  <a:pt x="66194" y="1103"/>
                  <a:pt x="90315" y="0"/>
                </a:cubicBezTo>
                <a:lnTo>
                  <a:pt x="2164992" y="12386"/>
                </a:lnTo>
                <a:cubicBezTo>
                  <a:pt x="2164717" y="43049"/>
                  <a:pt x="2182593" y="78249"/>
                  <a:pt x="2182318" y="108912"/>
                </a:cubicBezTo>
                <a:cubicBezTo>
                  <a:pt x="2188231" y="177186"/>
                  <a:pt x="2189743" y="342869"/>
                  <a:pt x="2191393" y="422031"/>
                </a:cubicBezTo>
                <a:cubicBezTo>
                  <a:pt x="2193043" y="501193"/>
                  <a:pt x="2213396" y="555146"/>
                  <a:pt x="2192219" y="583886"/>
                </a:cubicBezTo>
                <a:cubicBezTo>
                  <a:pt x="2172279" y="582877"/>
                  <a:pt x="2093346" y="595483"/>
                  <a:pt x="2073406" y="594474"/>
                </a:cubicBezTo>
                <a:lnTo>
                  <a:pt x="22489" y="583886"/>
                </a:lnTo>
                <a:cubicBezTo>
                  <a:pt x="5849" y="592962"/>
                  <a:pt x="27580" y="542791"/>
                  <a:pt x="26783" y="512790"/>
                </a:cubicBezTo>
                <a:cubicBezTo>
                  <a:pt x="25986" y="482789"/>
                  <a:pt x="18464" y="450015"/>
                  <a:pt x="17708" y="403879"/>
                </a:cubicBezTo>
                <a:cubicBezTo>
                  <a:pt x="16952" y="357743"/>
                  <a:pt x="-14855" y="308787"/>
                  <a:pt x="8632" y="235975"/>
                </a:cubicBezTo>
                <a:cubicBezTo>
                  <a:pt x="7119" y="142994"/>
                  <a:pt x="-201" y="65329"/>
                  <a:pt x="13413" y="26000"/>
                </a:cubicBezTo>
                <a:close/>
              </a:path>
            </a:pathLst>
          </a:custGeom>
          <a:solidFill>
            <a:srgbClr val="D9D4D0">
              <a:alpha val="50000"/>
            </a:srgbClr>
          </a:solidFill>
          <a:ln>
            <a:noFill/>
          </a:ln>
          <a:effectLst>
            <a:softEdge rad="63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8841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DBEEC-A2ED-90AF-FD8A-0BB5529FB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Актуальные тенденции управления интернетом 2025 - 2026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A47CF4E-6537-DC0A-B02D-A102186EE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Усиливается фрагментация и регионализация Интернета</a:t>
            </a:r>
          </a:p>
          <a:p>
            <a:r>
              <a:rPr lang="ru-RU" dirty="0"/>
              <a:t>Государства укрепляют цифровой суверенитет, в том числе встает вопрос о суверенном ИИ</a:t>
            </a:r>
          </a:p>
          <a:p>
            <a:r>
              <a:rPr lang="ru-RU" b="1" dirty="0"/>
              <a:t>ИИ меняет саму повестку управления Интернетом, становится одной из центральных тем</a:t>
            </a:r>
          </a:p>
          <a:p>
            <a:r>
              <a:rPr lang="ru-RU" dirty="0"/>
              <a:t>Прежний международный режим уже не вполне отражает баланс сил в цифровой среде</a:t>
            </a:r>
          </a:p>
          <a:p>
            <a:r>
              <a:rPr lang="ru-RU" dirty="0"/>
              <a:t>Цифровая многополярность и подъем Глобального юга в цифровой среде</a:t>
            </a:r>
          </a:p>
          <a:p>
            <a:r>
              <a:rPr lang="ru-RU" dirty="0"/>
              <a:t>Экология остается одной из важных проблем управления ИИ</a:t>
            </a:r>
          </a:p>
          <a:p>
            <a:r>
              <a:rPr lang="ru-RU" dirty="0"/>
              <a:t>Проблематика международной информационной безопасности сохраняет значение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53524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79A3E8-8DB5-E1CE-96F7-0D8E5E10E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ru-RU" sz="5400"/>
              <a:t>ВВУИО – 2025 </a:t>
            </a:r>
          </a:p>
        </p:txBody>
      </p:sp>
      <p:sp>
        <p:nvSpPr>
          <p:cNvPr id="21" name="sketch line">
            <a:extLst>
              <a:ext uri="{FF2B5EF4-FFF2-40B4-BE49-F238E27FC236}">
                <a16:creationId xmlns:a16="http://schemas.microsoft.com/office/drawing/2014/main" id="{6357EC4F-235E-4222-A36F-C7878ACE37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8D75862-8D3B-C503-05F9-7F3B7CCAA5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30936" y="2807208"/>
            <a:ext cx="3429000" cy="3410712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-webkit-standard"/>
              </a:rPr>
              <a:t>WSIS+20 </a:t>
            </a:r>
            <a:br>
              <a:rPr kumimoji="0" lang="ru-RU" altLang="ru-RU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-webkit-standard"/>
              </a:rPr>
            </a:br>
            <a:r>
              <a:rPr kumimoji="0" lang="ru-RU" altLang="ru-RU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-webkit-standard"/>
              </a:rPr>
              <a:t>High-Level Event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lang="ru-RU" altLang="ru-RU" sz="2200" dirty="0">
              <a:latin typeface="Arial" panose="020B0604020202020204" pitchFamily="34" charset="0"/>
              <a:ea typeface="-webkit-standard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-webkit-standard"/>
              </a:rPr>
              <a:t>Вынесен на уровен</a:t>
            </a:r>
            <a:r>
              <a:rPr lang="ru-RU" altLang="ru-RU" sz="2200" dirty="0">
                <a:latin typeface="Arial" panose="020B0604020202020204" pitchFamily="34" charset="0"/>
                <a:ea typeface="-webkit-standard"/>
              </a:rPr>
              <a:t>ь </a:t>
            </a:r>
            <a:br>
              <a:rPr lang="ru-RU" altLang="ru-RU" sz="2200" dirty="0">
                <a:latin typeface="Arial" panose="020B0604020202020204" pitchFamily="34" charset="0"/>
                <a:ea typeface="-webkit-standard"/>
              </a:rPr>
            </a:br>
            <a:r>
              <a:rPr lang="ru-RU" altLang="ru-RU" sz="2200" dirty="0">
                <a:latin typeface="Arial" panose="020B0604020202020204" pitchFamily="34" charset="0"/>
                <a:ea typeface="-webkit-standard"/>
              </a:rPr>
              <a:t>ГА ООН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RU" altLang="ru-RU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  <a:ea typeface="-webkit-standard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r>
              <a:rPr kumimoji="0" lang="ru-RU" altLang="ru-RU" sz="22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  <a:ea typeface="-webkit-standard"/>
              </a:rPr>
              <a:t>Резолюция принята консенсусом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</a:pPr>
            <a:endParaRPr kumimoji="0" lang="ru-RU" altLang="ru-RU" sz="22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F11C199-FC32-A06E-3B00-121A1F497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874624"/>
            <a:ext cx="6903720" cy="5108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367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2B97F24A-32CE-4C1C-A50D-3016B394D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0F5783B-9547-EC1C-B78E-055348B18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39520"/>
            <a:ext cx="3429000" cy="1719072"/>
          </a:xfrm>
        </p:spPr>
        <p:txBody>
          <a:bodyPr anchor="b">
            <a:normAutofit/>
          </a:bodyPr>
          <a:lstStyle/>
          <a:p>
            <a:r>
              <a:rPr lang="ru-RU" sz="3800"/>
              <a:t>«Пятая промышленная революция»</a:t>
            </a:r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CD8B4F24-440B-49E9-B85D-733523DC06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573756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2E24021-8E7A-D5C5-7BF3-9E72C4A15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5" y="2807208"/>
            <a:ext cx="4476323" cy="3410712"/>
          </a:xfrm>
        </p:spPr>
        <p:txBody>
          <a:bodyPr anchor="t">
            <a:normAutofit/>
          </a:bodyPr>
          <a:lstStyle/>
          <a:p>
            <a:endParaRPr lang="ru-RU" sz="2200" dirty="0"/>
          </a:p>
          <a:p>
            <a:pPr marL="0" indent="0">
              <a:buNone/>
            </a:pPr>
            <a:r>
              <a:rPr lang="ru-RU" sz="2200" dirty="0"/>
              <a:t>В основе – человеко-машинное взаимодействие на основе ИИ</a:t>
            </a:r>
            <a:endParaRPr lang="en-US" sz="2200" dirty="0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D21BBFE8-E3AB-1761-2B44-FFF39C075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07303" y="640080"/>
            <a:ext cx="3597705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58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6B4C69-E552-1EF0-B6A9-E40C44658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Выводы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9B7D08-F4B2-8DE3-F4A8-0437D435D7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/>
          </a:p>
          <a:p>
            <a:r>
              <a:rPr lang="ru-RU" dirty="0"/>
              <a:t>Техническая координация пространства имен и адресов интернета сохраняет политическое и экономическое значение – необходима интернационализация</a:t>
            </a:r>
          </a:p>
          <a:p>
            <a:endParaRPr lang="ru-RU" dirty="0"/>
          </a:p>
          <a:p>
            <a:r>
              <a:rPr lang="ru-RU" dirty="0"/>
              <a:t>Интернет данные, платформы и ИИ образуют единую политическую среду, в которой на международном уровне оспариваются вопросы власти, влияния, безопасности, норм и легитимности</a:t>
            </a:r>
          </a:p>
          <a:p>
            <a:endParaRPr lang="ru-RU" dirty="0"/>
          </a:p>
          <a:p>
            <a:r>
              <a:rPr lang="ru-RU" dirty="0"/>
              <a:t>Незападные центры силы усиливают свое влияние в глобальной экосистеме управления Интернетом</a:t>
            </a:r>
            <a:r>
              <a:rPr lang="en-US" dirty="0"/>
              <a:t> – </a:t>
            </a:r>
            <a:r>
              <a:rPr lang="ru-RU" dirty="0"/>
              <a:t>формируются многополярные цифровые международные отношения</a:t>
            </a:r>
          </a:p>
        </p:txBody>
      </p:sp>
    </p:spTree>
    <p:extLst>
      <p:ext uri="{BB962C8B-B14F-4D97-AF65-F5344CB8AC3E}">
        <p14:creationId xmlns:p14="http://schemas.microsoft.com/office/powerpoint/2010/main" val="3315378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</TotalTime>
  <Words>258</Words>
  <Application>Microsoft Macintosh PowerPoint</Application>
  <PresentationFormat>Широкоэкранный</PresentationFormat>
  <Paragraphs>51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Тема Office</vt:lpstr>
      <vt:lpstr>Международное управление интернетом</vt:lpstr>
      <vt:lpstr>Презентация PowerPoint</vt:lpstr>
      <vt:lpstr>Презентация PowerPoint</vt:lpstr>
      <vt:lpstr>Актуальные тенденции управления интернетом 2025 - 2026</vt:lpstr>
      <vt:lpstr>ВВУИО – 2025 </vt:lpstr>
      <vt:lpstr>«Пятая промышленная революция»</vt:lpstr>
      <vt:lpstr>Выводы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Максим Харкевич</dc:creator>
  <cp:lastModifiedBy>Максим Харкевич</cp:lastModifiedBy>
  <cp:revision>4</cp:revision>
  <dcterms:created xsi:type="dcterms:W3CDTF">2026-04-08T10:47:22Z</dcterms:created>
  <dcterms:modified xsi:type="dcterms:W3CDTF">2026-04-08T12:50:25Z</dcterms:modified>
</cp:coreProperties>
</file>